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
  </p:notesMasterIdLst>
  <p:sldIdLst>
    <p:sldId id="390" r:id="rId3"/>
    <p:sldId id="342" r:id="rId4"/>
    <p:sldId id="350" r:id="rId5"/>
    <p:sldId id="389" r:id="rId6"/>
    <p:sldId id="383" r:id="rId7"/>
    <p:sldId id="388" r:id="rId8"/>
    <p:sldId id="296" r:id="rId9"/>
  </p:sldIdLst>
  <p:sldSz cx="12192000" cy="6858000"/>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01" userDrawn="1">
          <p15:clr>
            <a:srgbClr val="A4A3A4"/>
          </p15:clr>
        </p15:guide>
        <p15:guide id="2" pos="38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767171"/>
    <a:srgbClr val="FFFF00"/>
    <a:srgbClr val="FF8700"/>
    <a:srgbClr val="0033CC"/>
    <a:srgbClr val="006600"/>
    <a:srgbClr val="00FFFF"/>
    <a:srgbClr val="F6C332"/>
    <a:srgbClr val="C61203"/>
    <a:srgbClr val="0E5C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70" autoAdjust="0"/>
    <p:restoredTop sz="95964" autoAdjust="0"/>
  </p:normalViewPr>
  <p:slideViewPr>
    <p:cSldViewPr snapToGrid="0" showGuides="1">
      <p:cViewPr>
        <p:scale>
          <a:sx n="70" d="100"/>
          <a:sy n="70" d="100"/>
        </p:scale>
        <p:origin x="672" y="-312"/>
      </p:cViewPr>
      <p:guideLst>
        <p:guide orient="horz" pos="2001"/>
        <p:guide pos="3885"/>
      </p:guideLst>
    </p:cSldViewPr>
  </p:slideViewPr>
  <p:outlineViewPr>
    <p:cViewPr>
      <p:scale>
        <a:sx n="33" d="100"/>
        <a:sy n="33" d="100"/>
      </p:scale>
      <p:origin x="0" y="-26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A5661B4B-CFAF-4713-84E6-F09226D5C96A}" type="datetimeFigureOut">
              <a:rPr lang="fr-FR" smtClean="0"/>
              <a:t>13/09/2022</a:t>
            </a:fld>
            <a:endParaRPr lang="fr-FR"/>
          </a:p>
        </p:txBody>
      </p:sp>
      <p:sp>
        <p:nvSpPr>
          <p:cNvPr id="4" name="Espace réservé de l'image des diapositives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notes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FD8F3CA9-41D2-485C-8ADF-21C756FD6DEF}" type="slidenum">
              <a:rPr lang="fr-FR" smtClean="0"/>
              <a:t>‹N°›</a:t>
            </a:fld>
            <a:endParaRPr lang="fr-FR"/>
          </a:p>
        </p:txBody>
      </p:sp>
    </p:spTree>
    <p:extLst>
      <p:ext uri="{BB962C8B-B14F-4D97-AF65-F5344CB8AC3E}">
        <p14:creationId xmlns:p14="http://schemas.microsoft.com/office/powerpoint/2010/main" val="458527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D8F3CA9-41D2-485C-8ADF-21C756FD6DEF}" type="slidenum">
              <a:rPr lang="fr-FR" smtClean="0"/>
              <a:t>1</a:t>
            </a:fld>
            <a:endParaRPr lang="fr-FR"/>
          </a:p>
        </p:txBody>
      </p:sp>
    </p:spTree>
    <p:extLst>
      <p:ext uri="{BB962C8B-B14F-4D97-AF65-F5344CB8AC3E}">
        <p14:creationId xmlns:p14="http://schemas.microsoft.com/office/powerpoint/2010/main" val="2295829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D8F3CA9-41D2-485C-8ADF-21C756FD6DEF}" type="slidenum">
              <a:rPr lang="fr-FR" smtClean="0"/>
              <a:t>3</a:t>
            </a:fld>
            <a:endParaRPr lang="fr-FR"/>
          </a:p>
        </p:txBody>
      </p:sp>
    </p:spTree>
    <p:extLst>
      <p:ext uri="{BB962C8B-B14F-4D97-AF65-F5344CB8AC3E}">
        <p14:creationId xmlns:p14="http://schemas.microsoft.com/office/powerpoint/2010/main" val="2332265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D8F3CA9-41D2-485C-8ADF-21C756FD6DEF}" type="slidenum">
              <a:rPr lang="fr-FR" smtClean="0"/>
              <a:t>4</a:t>
            </a:fld>
            <a:endParaRPr lang="fr-FR"/>
          </a:p>
        </p:txBody>
      </p:sp>
    </p:spTree>
    <p:extLst>
      <p:ext uri="{BB962C8B-B14F-4D97-AF65-F5344CB8AC3E}">
        <p14:creationId xmlns:p14="http://schemas.microsoft.com/office/powerpoint/2010/main" val="2089457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D8F3CA9-41D2-485C-8ADF-21C756FD6DEF}" type="slidenum">
              <a:rPr lang="fr-FR" smtClean="0"/>
              <a:t>5</a:t>
            </a:fld>
            <a:endParaRPr lang="fr-FR"/>
          </a:p>
        </p:txBody>
      </p:sp>
    </p:spTree>
    <p:extLst>
      <p:ext uri="{BB962C8B-B14F-4D97-AF65-F5344CB8AC3E}">
        <p14:creationId xmlns:p14="http://schemas.microsoft.com/office/powerpoint/2010/main" val="1271640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D8F3CA9-41D2-485C-8ADF-21C756FD6DEF}" type="slidenum">
              <a:rPr lang="fr-FR" smtClean="0"/>
              <a:t>6</a:t>
            </a:fld>
            <a:endParaRPr lang="fr-FR"/>
          </a:p>
        </p:txBody>
      </p:sp>
    </p:spTree>
    <p:extLst>
      <p:ext uri="{BB962C8B-B14F-4D97-AF65-F5344CB8AC3E}">
        <p14:creationId xmlns:p14="http://schemas.microsoft.com/office/powerpoint/2010/main" val="3154793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3749AF-A01E-43D6-8C03-DCC250778F3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306D9B6-D234-4DBD-B91E-9464F7AAB1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3364B70-A6DE-4164-A84B-6E8D201737B7}"/>
              </a:ext>
            </a:extLst>
          </p:cNvPr>
          <p:cNvSpPr>
            <a:spLocks noGrp="1"/>
          </p:cNvSpPr>
          <p:nvPr>
            <p:ph type="dt" sz="half" idx="10"/>
          </p:nvPr>
        </p:nvSpPr>
        <p:spPr/>
        <p:txBody>
          <a:bodyPr/>
          <a:lstStyle/>
          <a:p>
            <a:fld id="{65236B72-2DDC-4352-8B35-6A30DEE84556}" type="datetimeFigureOut">
              <a:rPr lang="fr-FR" smtClean="0"/>
              <a:t>13/09/2022</a:t>
            </a:fld>
            <a:endParaRPr lang="fr-FR"/>
          </a:p>
        </p:txBody>
      </p:sp>
      <p:sp>
        <p:nvSpPr>
          <p:cNvPr id="5" name="Espace réservé du pied de page 4">
            <a:extLst>
              <a:ext uri="{FF2B5EF4-FFF2-40B4-BE49-F238E27FC236}">
                <a16:creationId xmlns:a16="http://schemas.microsoft.com/office/drawing/2014/main" id="{79AFBD20-EF45-4F9F-AF29-32C8481D07A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361DEB6-C60B-45A9-837F-178860BDA127}"/>
              </a:ext>
            </a:extLst>
          </p:cNvPr>
          <p:cNvSpPr>
            <a:spLocks noGrp="1"/>
          </p:cNvSpPr>
          <p:nvPr>
            <p:ph type="sldNum" sz="quarter" idx="12"/>
          </p:nvPr>
        </p:nvSpPr>
        <p:spPr/>
        <p:txBody>
          <a:bodyPr/>
          <a:lstStyle/>
          <a:p>
            <a:fld id="{A666C9EE-7F12-4411-86B0-D148F5677511}" type="slidenum">
              <a:rPr lang="fr-FR" smtClean="0"/>
              <a:t>‹N°›</a:t>
            </a:fld>
            <a:endParaRPr lang="fr-FR"/>
          </a:p>
        </p:txBody>
      </p:sp>
    </p:spTree>
    <p:extLst>
      <p:ext uri="{BB962C8B-B14F-4D97-AF65-F5344CB8AC3E}">
        <p14:creationId xmlns:p14="http://schemas.microsoft.com/office/powerpoint/2010/main" val="2849386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C02BB5-5E8B-44D4-BB95-75DC23FB6D4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78C2E45-1D3A-4A48-B8C7-07E29004C83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C8BDF64-45AE-4E53-975D-F63FA3CC1C9A}"/>
              </a:ext>
            </a:extLst>
          </p:cNvPr>
          <p:cNvSpPr>
            <a:spLocks noGrp="1"/>
          </p:cNvSpPr>
          <p:nvPr>
            <p:ph type="dt" sz="half" idx="10"/>
          </p:nvPr>
        </p:nvSpPr>
        <p:spPr/>
        <p:txBody>
          <a:bodyPr/>
          <a:lstStyle/>
          <a:p>
            <a:fld id="{65236B72-2DDC-4352-8B35-6A30DEE84556}" type="datetimeFigureOut">
              <a:rPr lang="fr-FR" smtClean="0"/>
              <a:t>13/09/2022</a:t>
            </a:fld>
            <a:endParaRPr lang="fr-FR"/>
          </a:p>
        </p:txBody>
      </p:sp>
      <p:sp>
        <p:nvSpPr>
          <p:cNvPr id="5" name="Espace réservé du pied de page 4">
            <a:extLst>
              <a:ext uri="{FF2B5EF4-FFF2-40B4-BE49-F238E27FC236}">
                <a16:creationId xmlns:a16="http://schemas.microsoft.com/office/drawing/2014/main" id="{61BEE70F-3CCF-440D-9268-A23A3E946E2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A63BEA3-F768-4ED6-9F55-8C3134173D4E}"/>
              </a:ext>
            </a:extLst>
          </p:cNvPr>
          <p:cNvSpPr>
            <a:spLocks noGrp="1"/>
          </p:cNvSpPr>
          <p:nvPr>
            <p:ph type="sldNum" sz="quarter" idx="12"/>
          </p:nvPr>
        </p:nvSpPr>
        <p:spPr/>
        <p:txBody>
          <a:bodyPr/>
          <a:lstStyle/>
          <a:p>
            <a:fld id="{A666C9EE-7F12-4411-86B0-D148F5677511}" type="slidenum">
              <a:rPr lang="fr-FR" smtClean="0"/>
              <a:t>‹N°›</a:t>
            </a:fld>
            <a:endParaRPr lang="fr-FR"/>
          </a:p>
        </p:txBody>
      </p:sp>
    </p:spTree>
    <p:extLst>
      <p:ext uri="{BB962C8B-B14F-4D97-AF65-F5344CB8AC3E}">
        <p14:creationId xmlns:p14="http://schemas.microsoft.com/office/powerpoint/2010/main" val="320552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E8A7015-44B3-4762-AA1A-0A071DC18E8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0A0CD9E-A13B-4D5E-AE3C-44440DFCB67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1EB35F8-3699-4B50-8823-A99FCE9FC87C}"/>
              </a:ext>
            </a:extLst>
          </p:cNvPr>
          <p:cNvSpPr>
            <a:spLocks noGrp="1"/>
          </p:cNvSpPr>
          <p:nvPr>
            <p:ph type="dt" sz="half" idx="10"/>
          </p:nvPr>
        </p:nvSpPr>
        <p:spPr/>
        <p:txBody>
          <a:bodyPr/>
          <a:lstStyle/>
          <a:p>
            <a:fld id="{65236B72-2DDC-4352-8B35-6A30DEE84556}" type="datetimeFigureOut">
              <a:rPr lang="fr-FR" smtClean="0"/>
              <a:t>13/09/2022</a:t>
            </a:fld>
            <a:endParaRPr lang="fr-FR"/>
          </a:p>
        </p:txBody>
      </p:sp>
      <p:sp>
        <p:nvSpPr>
          <p:cNvPr id="5" name="Espace réservé du pied de page 4">
            <a:extLst>
              <a:ext uri="{FF2B5EF4-FFF2-40B4-BE49-F238E27FC236}">
                <a16:creationId xmlns:a16="http://schemas.microsoft.com/office/drawing/2014/main" id="{BD75D059-1C82-48A7-9BDC-DFDBFD02ED0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7F0DC61-2E0B-4BC7-8F14-AB4E23407C31}"/>
              </a:ext>
            </a:extLst>
          </p:cNvPr>
          <p:cNvSpPr>
            <a:spLocks noGrp="1"/>
          </p:cNvSpPr>
          <p:nvPr>
            <p:ph type="sldNum" sz="quarter" idx="12"/>
          </p:nvPr>
        </p:nvSpPr>
        <p:spPr/>
        <p:txBody>
          <a:bodyPr/>
          <a:lstStyle/>
          <a:p>
            <a:fld id="{A666C9EE-7F12-4411-86B0-D148F5677511}" type="slidenum">
              <a:rPr lang="fr-FR" smtClean="0"/>
              <a:t>‹N°›</a:t>
            </a:fld>
            <a:endParaRPr lang="fr-FR"/>
          </a:p>
        </p:txBody>
      </p:sp>
    </p:spTree>
    <p:extLst>
      <p:ext uri="{BB962C8B-B14F-4D97-AF65-F5344CB8AC3E}">
        <p14:creationId xmlns:p14="http://schemas.microsoft.com/office/powerpoint/2010/main" val="2453513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048185-056B-4007-AC83-51FEC446134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50DC1CF-3727-4AE4-BAC4-4149DD7F2D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85A2196-0027-4DF2-9178-669039F4F505}"/>
              </a:ext>
            </a:extLst>
          </p:cNvPr>
          <p:cNvSpPr>
            <a:spLocks noGrp="1"/>
          </p:cNvSpPr>
          <p:nvPr>
            <p:ph type="dt" sz="half" idx="10"/>
          </p:nvPr>
        </p:nvSpPr>
        <p:spPr/>
        <p:txBody>
          <a:bodyPr/>
          <a:lstStyle/>
          <a:p>
            <a:fld id="{D6400A10-B2A7-41D7-9364-55782E5B1BFB}" type="datetimeFigureOut">
              <a:rPr lang="fr-FR" smtClean="0"/>
              <a:t>13/09/2022</a:t>
            </a:fld>
            <a:endParaRPr lang="fr-FR"/>
          </a:p>
        </p:txBody>
      </p:sp>
      <p:sp>
        <p:nvSpPr>
          <p:cNvPr id="5" name="Espace réservé du pied de page 4">
            <a:extLst>
              <a:ext uri="{FF2B5EF4-FFF2-40B4-BE49-F238E27FC236}">
                <a16:creationId xmlns:a16="http://schemas.microsoft.com/office/drawing/2014/main" id="{1D2F2283-E1F0-426D-9E43-18637997623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4BDE526-DB5C-461E-99A1-EF637F611B1A}"/>
              </a:ext>
            </a:extLst>
          </p:cNvPr>
          <p:cNvSpPr>
            <a:spLocks noGrp="1"/>
          </p:cNvSpPr>
          <p:nvPr>
            <p:ph type="sldNum" sz="quarter" idx="12"/>
          </p:nvPr>
        </p:nvSpPr>
        <p:spPr/>
        <p:txBody>
          <a:bodyPr/>
          <a:lstStyle/>
          <a:p>
            <a:fld id="{067206CD-1D15-402B-9B65-0C4827C3CC2D}" type="slidenum">
              <a:rPr lang="fr-FR" smtClean="0"/>
              <a:t>‹N°›</a:t>
            </a:fld>
            <a:endParaRPr lang="fr-FR"/>
          </a:p>
        </p:txBody>
      </p:sp>
    </p:spTree>
    <p:extLst>
      <p:ext uri="{BB962C8B-B14F-4D97-AF65-F5344CB8AC3E}">
        <p14:creationId xmlns:p14="http://schemas.microsoft.com/office/powerpoint/2010/main" val="2984621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926FE0-B740-49C9-AC8D-36F7803B5EF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5329849-B8FF-4035-BC64-D3ADEC9018D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6BE9D29-FCB1-4BB9-B00E-133F9E7D2D63}"/>
              </a:ext>
            </a:extLst>
          </p:cNvPr>
          <p:cNvSpPr>
            <a:spLocks noGrp="1"/>
          </p:cNvSpPr>
          <p:nvPr>
            <p:ph type="dt" sz="half" idx="10"/>
          </p:nvPr>
        </p:nvSpPr>
        <p:spPr/>
        <p:txBody>
          <a:bodyPr/>
          <a:lstStyle/>
          <a:p>
            <a:fld id="{D6400A10-B2A7-41D7-9364-55782E5B1BFB}" type="datetimeFigureOut">
              <a:rPr lang="fr-FR" smtClean="0"/>
              <a:t>13/09/2022</a:t>
            </a:fld>
            <a:endParaRPr lang="fr-FR"/>
          </a:p>
        </p:txBody>
      </p:sp>
      <p:sp>
        <p:nvSpPr>
          <p:cNvPr id="5" name="Espace réservé du pied de page 4">
            <a:extLst>
              <a:ext uri="{FF2B5EF4-FFF2-40B4-BE49-F238E27FC236}">
                <a16:creationId xmlns:a16="http://schemas.microsoft.com/office/drawing/2014/main" id="{F62EEE0C-05A9-4CB7-9DF0-15ABDF074A4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B6CB8FC-3962-4A8D-9947-44BDE3D4E7D5}"/>
              </a:ext>
            </a:extLst>
          </p:cNvPr>
          <p:cNvSpPr>
            <a:spLocks noGrp="1"/>
          </p:cNvSpPr>
          <p:nvPr>
            <p:ph type="sldNum" sz="quarter" idx="12"/>
          </p:nvPr>
        </p:nvSpPr>
        <p:spPr/>
        <p:txBody>
          <a:bodyPr/>
          <a:lstStyle/>
          <a:p>
            <a:fld id="{067206CD-1D15-402B-9B65-0C4827C3CC2D}" type="slidenum">
              <a:rPr lang="fr-FR" smtClean="0"/>
              <a:t>‹N°›</a:t>
            </a:fld>
            <a:endParaRPr lang="fr-FR"/>
          </a:p>
        </p:txBody>
      </p:sp>
    </p:spTree>
    <p:extLst>
      <p:ext uri="{BB962C8B-B14F-4D97-AF65-F5344CB8AC3E}">
        <p14:creationId xmlns:p14="http://schemas.microsoft.com/office/powerpoint/2010/main" val="3365001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F30681-0249-4BFE-A972-2B4BF501665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065A39F-5CB9-4BFB-99D3-E7AE184506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6A40D35-0FEA-48B7-9C10-22FDA538AF84}"/>
              </a:ext>
            </a:extLst>
          </p:cNvPr>
          <p:cNvSpPr>
            <a:spLocks noGrp="1"/>
          </p:cNvSpPr>
          <p:nvPr>
            <p:ph type="dt" sz="half" idx="10"/>
          </p:nvPr>
        </p:nvSpPr>
        <p:spPr/>
        <p:txBody>
          <a:bodyPr/>
          <a:lstStyle/>
          <a:p>
            <a:fld id="{D6400A10-B2A7-41D7-9364-55782E5B1BFB}" type="datetimeFigureOut">
              <a:rPr lang="fr-FR" smtClean="0"/>
              <a:t>13/09/2022</a:t>
            </a:fld>
            <a:endParaRPr lang="fr-FR"/>
          </a:p>
        </p:txBody>
      </p:sp>
      <p:sp>
        <p:nvSpPr>
          <p:cNvPr id="5" name="Espace réservé du pied de page 4">
            <a:extLst>
              <a:ext uri="{FF2B5EF4-FFF2-40B4-BE49-F238E27FC236}">
                <a16:creationId xmlns:a16="http://schemas.microsoft.com/office/drawing/2014/main" id="{C6BA513F-3112-4B8C-A59B-EC4F01703BC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DFF20D3-3E4E-4F4A-A2B5-C714940FC428}"/>
              </a:ext>
            </a:extLst>
          </p:cNvPr>
          <p:cNvSpPr>
            <a:spLocks noGrp="1"/>
          </p:cNvSpPr>
          <p:nvPr>
            <p:ph type="sldNum" sz="quarter" idx="12"/>
          </p:nvPr>
        </p:nvSpPr>
        <p:spPr/>
        <p:txBody>
          <a:bodyPr/>
          <a:lstStyle/>
          <a:p>
            <a:fld id="{067206CD-1D15-402B-9B65-0C4827C3CC2D}" type="slidenum">
              <a:rPr lang="fr-FR" smtClean="0"/>
              <a:t>‹N°›</a:t>
            </a:fld>
            <a:endParaRPr lang="fr-FR"/>
          </a:p>
        </p:txBody>
      </p:sp>
    </p:spTree>
    <p:extLst>
      <p:ext uri="{BB962C8B-B14F-4D97-AF65-F5344CB8AC3E}">
        <p14:creationId xmlns:p14="http://schemas.microsoft.com/office/powerpoint/2010/main" val="3549419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42805A-B975-4EF3-B54D-2687A65745E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9B8E5CA-C6F9-480D-9FA5-C05BEFA847E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E85FA2A-5FE9-4F5D-8527-E1F5ED2390A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46B6885-14BC-4231-B42D-8193634CDB5D}"/>
              </a:ext>
            </a:extLst>
          </p:cNvPr>
          <p:cNvSpPr>
            <a:spLocks noGrp="1"/>
          </p:cNvSpPr>
          <p:nvPr>
            <p:ph type="dt" sz="half" idx="10"/>
          </p:nvPr>
        </p:nvSpPr>
        <p:spPr/>
        <p:txBody>
          <a:bodyPr/>
          <a:lstStyle/>
          <a:p>
            <a:fld id="{D6400A10-B2A7-41D7-9364-55782E5B1BFB}" type="datetimeFigureOut">
              <a:rPr lang="fr-FR" smtClean="0"/>
              <a:t>13/09/2022</a:t>
            </a:fld>
            <a:endParaRPr lang="fr-FR"/>
          </a:p>
        </p:txBody>
      </p:sp>
      <p:sp>
        <p:nvSpPr>
          <p:cNvPr id="6" name="Espace réservé du pied de page 5">
            <a:extLst>
              <a:ext uri="{FF2B5EF4-FFF2-40B4-BE49-F238E27FC236}">
                <a16:creationId xmlns:a16="http://schemas.microsoft.com/office/drawing/2014/main" id="{655FCFF6-922A-4F0F-B3B4-BD786A65056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01A2856-C1A7-4BA7-AA2C-45E0036E5CCD}"/>
              </a:ext>
            </a:extLst>
          </p:cNvPr>
          <p:cNvSpPr>
            <a:spLocks noGrp="1"/>
          </p:cNvSpPr>
          <p:nvPr>
            <p:ph type="sldNum" sz="quarter" idx="12"/>
          </p:nvPr>
        </p:nvSpPr>
        <p:spPr/>
        <p:txBody>
          <a:bodyPr/>
          <a:lstStyle/>
          <a:p>
            <a:fld id="{067206CD-1D15-402B-9B65-0C4827C3CC2D}" type="slidenum">
              <a:rPr lang="fr-FR" smtClean="0"/>
              <a:t>‹N°›</a:t>
            </a:fld>
            <a:endParaRPr lang="fr-FR"/>
          </a:p>
        </p:txBody>
      </p:sp>
    </p:spTree>
    <p:extLst>
      <p:ext uri="{BB962C8B-B14F-4D97-AF65-F5344CB8AC3E}">
        <p14:creationId xmlns:p14="http://schemas.microsoft.com/office/powerpoint/2010/main" val="1843011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DB0BA1-5FB0-467B-85E9-587E37389F5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E063217-6B72-4DD0-A516-9F71160554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C401FBB-E6CC-4654-AE85-BBA6C37E9AF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628F743-531D-4F5E-B62C-996CC9FC59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3B124D9-8176-4968-A202-8223A45FE76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73B1D5A-2058-47A7-8373-80A2989A11C0}"/>
              </a:ext>
            </a:extLst>
          </p:cNvPr>
          <p:cNvSpPr>
            <a:spLocks noGrp="1"/>
          </p:cNvSpPr>
          <p:nvPr>
            <p:ph type="dt" sz="half" idx="10"/>
          </p:nvPr>
        </p:nvSpPr>
        <p:spPr/>
        <p:txBody>
          <a:bodyPr/>
          <a:lstStyle/>
          <a:p>
            <a:fld id="{D6400A10-B2A7-41D7-9364-55782E5B1BFB}" type="datetimeFigureOut">
              <a:rPr lang="fr-FR" smtClean="0"/>
              <a:t>13/09/2022</a:t>
            </a:fld>
            <a:endParaRPr lang="fr-FR"/>
          </a:p>
        </p:txBody>
      </p:sp>
      <p:sp>
        <p:nvSpPr>
          <p:cNvPr id="8" name="Espace réservé du pied de page 7">
            <a:extLst>
              <a:ext uri="{FF2B5EF4-FFF2-40B4-BE49-F238E27FC236}">
                <a16:creationId xmlns:a16="http://schemas.microsoft.com/office/drawing/2014/main" id="{2B9D3AF1-1A64-481D-BFC2-EDBECD15B8F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F9B33D5-13CD-4AB8-A3C9-2B1064B46070}"/>
              </a:ext>
            </a:extLst>
          </p:cNvPr>
          <p:cNvSpPr>
            <a:spLocks noGrp="1"/>
          </p:cNvSpPr>
          <p:nvPr>
            <p:ph type="sldNum" sz="quarter" idx="12"/>
          </p:nvPr>
        </p:nvSpPr>
        <p:spPr/>
        <p:txBody>
          <a:bodyPr/>
          <a:lstStyle/>
          <a:p>
            <a:fld id="{067206CD-1D15-402B-9B65-0C4827C3CC2D}" type="slidenum">
              <a:rPr lang="fr-FR" smtClean="0"/>
              <a:t>‹N°›</a:t>
            </a:fld>
            <a:endParaRPr lang="fr-FR"/>
          </a:p>
        </p:txBody>
      </p:sp>
    </p:spTree>
    <p:extLst>
      <p:ext uri="{BB962C8B-B14F-4D97-AF65-F5344CB8AC3E}">
        <p14:creationId xmlns:p14="http://schemas.microsoft.com/office/powerpoint/2010/main" val="3198188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32BD0E-288D-442B-927F-0DBE7733B9E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6698BA3-A8D1-49BF-AA07-5FBA930096B7}"/>
              </a:ext>
            </a:extLst>
          </p:cNvPr>
          <p:cNvSpPr>
            <a:spLocks noGrp="1"/>
          </p:cNvSpPr>
          <p:nvPr>
            <p:ph type="dt" sz="half" idx="10"/>
          </p:nvPr>
        </p:nvSpPr>
        <p:spPr/>
        <p:txBody>
          <a:bodyPr/>
          <a:lstStyle/>
          <a:p>
            <a:fld id="{D6400A10-B2A7-41D7-9364-55782E5B1BFB}" type="datetimeFigureOut">
              <a:rPr lang="fr-FR" smtClean="0"/>
              <a:t>13/09/2022</a:t>
            </a:fld>
            <a:endParaRPr lang="fr-FR"/>
          </a:p>
        </p:txBody>
      </p:sp>
      <p:sp>
        <p:nvSpPr>
          <p:cNvPr id="4" name="Espace réservé du pied de page 3">
            <a:extLst>
              <a:ext uri="{FF2B5EF4-FFF2-40B4-BE49-F238E27FC236}">
                <a16:creationId xmlns:a16="http://schemas.microsoft.com/office/drawing/2014/main" id="{577C5901-FF0B-4AA8-BE40-0BADEBD8CED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BE3A2F2-AA09-4FAA-883D-D0D5E76D58F9}"/>
              </a:ext>
            </a:extLst>
          </p:cNvPr>
          <p:cNvSpPr>
            <a:spLocks noGrp="1"/>
          </p:cNvSpPr>
          <p:nvPr>
            <p:ph type="sldNum" sz="quarter" idx="12"/>
          </p:nvPr>
        </p:nvSpPr>
        <p:spPr/>
        <p:txBody>
          <a:bodyPr/>
          <a:lstStyle/>
          <a:p>
            <a:fld id="{067206CD-1D15-402B-9B65-0C4827C3CC2D}" type="slidenum">
              <a:rPr lang="fr-FR" smtClean="0"/>
              <a:t>‹N°›</a:t>
            </a:fld>
            <a:endParaRPr lang="fr-FR"/>
          </a:p>
        </p:txBody>
      </p:sp>
    </p:spTree>
    <p:extLst>
      <p:ext uri="{BB962C8B-B14F-4D97-AF65-F5344CB8AC3E}">
        <p14:creationId xmlns:p14="http://schemas.microsoft.com/office/powerpoint/2010/main" val="1763748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AB04C88-D9D8-4B96-A6D4-50CE51544DCB}"/>
              </a:ext>
            </a:extLst>
          </p:cNvPr>
          <p:cNvSpPr>
            <a:spLocks noGrp="1"/>
          </p:cNvSpPr>
          <p:nvPr>
            <p:ph type="dt" sz="half" idx="10"/>
          </p:nvPr>
        </p:nvSpPr>
        <p:spPr/>
        <p:txBody>
          <a:bodyPr/>
          <a:lstStyle/>
          <a:p>
            <a:fld id="{D6400A10-B2A7-41D7-9364-55782E5B1BFB}" type="datetimeFigureOut">
              <a:rPr lang="fr-FR" smtClean="0"/>
              <a:t>13/09/2022</a:t>
            </a:fld>
            <a:endParaRPr lang="fr-FR"/>
          </a:p>
        </p:txBody>
      </p:sp>
      <p:sp>
        <p:nvSpPr>
          <p:cNvPr id="3" name="Espace réservé du pied de page 2">
            <a:extLst>
              <a:ext uri="{FF2B5EF4-FFF2-40B4-BE49-F238E27FC236}">
                <a16:creationId xmlns:a16="http://schemas.microsoft.com/office/drawing/2014/main" id="{8C177276-A7B2-4A7F-8D21-E68BA10B140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051AEA5-2438-4821-9211-221C8C6C9E3C}"/>
              </a:ext>
            </a:extLst>
          </p:cNvPr>
          <p:cNvSpPr>
            <a:spLocks noGrp="1"/>
          </p:cNvSpPr>
          <p:nvPr>
            <p:ph type="sldNum" sz="quarter" idx="12"/>
          </p:nvPr>
        </p:nvSpPr>
        <p:spPr/>
        <p:txBody>
          <a:bodyPr/>
          <a:lstStyle/>
          <a:p>
            <a:fld id="{067206CD-1D15-402B-9B65-0C4827C3CC2D}" type="slidenum">
              <a:rPr lang="fr-FR" smtClean="0"/>
              <a:t>‹N°›</a:t>
            </a:fld>
            <a:endParaRPr lang="fr-FR"/>
          </a:p>
        </p:txBody>
      </p:sp>
    </p:spTree>
    <p:extLst>
      <p:ext uri="{BB962C8B-B14F-4D97-AF65-F5344CB8AC3E}">
        <p14:creationId xmlns:p14="http://schemas.microsoft.com/office/powerpoint/2010/main" val="28095015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F25347-E091-4984-BA3A-522A3B570BE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BD7FE99-66A7-4C6A-8400-0F21B298FD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216AC11-31EB-4D95-BD20-37A9CC0FB6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8B2EBA2-CA31-462A-9420-B3D432245C54}"/>
              </a:ext>
            </a:extLst>
          </p:cNvPr>
          <p:cNvSpPr>
            <a:spLocks noGrp="1"/>
          </p:cNvSpPr>
          <p:nvPr>
            <p:ph type="dt" sz="half" idx="10"/>
          </p:nvPr>
        </p:nvSpPr>
        <p:spPr/>
        <p:txBody>
          <a:bodyPr/>
          <a:lstStyle/>
          <a:p>
            <a:fld id="{D6400A10-B2A7-41D7-9364-55782E5B1BFB}" type="datetimeFigureOut">
              <a:rPr lang="fr-FR" smtClean="0"/>
              <a:t>13/09/2022</a:t>
            </a:fld>
            <a:endParaRPr lang="fr-FR"/>
          </a:p>
        </p:txBody>
      </p:sp>
      <p:sp>
        <p:nvSpPr>
          <p:cNvPr id="6" name="Espace réservé du pied de page 5">
            <a:extLst>
              <a:ext uri="{FF2B5EF4-FFF2-40B4-BE49-F238E27FC236}">
                <a16:creationId xmlns:a16="http://schemas.microsoft.com/office/drawing/2014/main" id="{B862E2EC-727B-4D4E-B2C4-8026F76D5F1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2000DB9-8009-4ED0-8C47-D8D7992BF34F}"/>
              </a:ext>
            </a:extLst>
          </p:cNvPr>
          <p:cNvSpPr>
            <a:spLocks noGrp="1"/>
          </p:cNvSpPr>
          <p:nvPr>
            <p:ph type="sldNum" sz="quarter" idx="12"/>
          </p:nvPr>
        </p:nvSpPr>
        <p:spPr/>
        <p:txBody>
          <a:bodyPr/>
          <a:lstStyle/>
          <a:p>
            <a:fld id="{067206CD-1D15-402B-9B65-0C4827C3CC2D}" type="slidenum">
              <a:rPr lang="fr-FR" smtClean="0"/>
              <a:t>‹N°›</a:t>
            </a:fld>
            <a:endParaRPr lang="fr-FR"/>
          </a:p>
        </p:txBody>
      </p:sp>
    </p:spTree>
    <p:extLst>
      <p:ext uri="{BB962C8B-B14F-4D97-AF65-F5344CB8AC3E}">
        <p14:creationId xmlns:p14="http://schemas.microsoft.com/office/powerpoint/2010/main" val="3476120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B09CE1-302C-4722-A353-D190A67F99D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10F565A-C2D5-49B8-B3FE-5BFD974A7C6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C8BD082-EA72-42BB-8E09-3EF90C99BC7D}"/>
              </a:ext>
            </a:extLst>
          </p:cNvPr>
          <p:cNvSpPr>
            <a:spLocks noGrp="1"/>
          </p:cNvSpPr>
          <p:nvPr>
            <p:ph type="dt" sz="half" idx="10"/>
          </p:nvPr>
        </p:nvSpPr>
        <p:spPr/>
        <p:txBody>
          <a:bodyPr/>
          <a:lstStyle/>
          <a:p>
            <a:fld id="{65236B72-2DDC-4352-8B35-6A30DEE84556}" type="datetimeFigureOut">
              <a:rPr lang="fr-FR" smtClean="0"/>
              <a:t>13/09/2022</a:t>
            </a:fld>
            <a:endParaRPr lang="fr-FR"/>
          </a:p>
        </p:txBody>
      </p:sp>
      <p:sp>
        <p:nvSpPr>
          <p:cNvPr id="5" name="Espace réservé du pied de page 4">
            <a:extLst>
              <a:ext uri="{FF2B5EF4-FFF2-40B4-BE49-F238E27FC236}">
                <a16:creationId xmlns:a16="http://schemas.microsoft.com/office/drawing/2014/main" id="{C8D43B5E-133A-4B65-A055-C2A65F2DAAC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50C6E32-36E3-4375-B752-BE46CCDFA66E}"/>
              </a:ext>
            </a:extLst>
          </p:cNvPr>
          <p:cNvSpPr>
            <a:spLocks noGrp="1"/>
          </p:cNvSpPr>
          <p:nvPr>
            <p:ph type="sldNum" sz="quarter" idx="12"/>
          </p:nvPr>
        </p:nvSpPr>
        <p:spPr/>
        <p:txBody>
          <a:bodyPr/>
          <a:lstStyle/>
          <a:p>
            <a:fld id="{A666C9EE-7F12-4411-86B0-D148F5677511}" type="slidenum">
              <a:rPr lang="fr-FR" smtClean="0"/>
              <a:t>‹N°›</a:t>
            </a:fld>
            <a:endParaRPr lang="fr-FR"/>
          </a:p>
        </p:txBody>
      </p:sp>
    </p:spTree>
    <p:extLst>
      <p:ext uri="{BB962C8B-B14F-4D97-AF65-F5344CB8AC3E}">
        <p14:creationId xmlns:p14="http://schemas.microsoft.com/office/powerpoint/2010/main" val="9141859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4D7382-2455-45E1-86B3-FE680547F3F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27563ED-6A02-4552-93ED-7CC666FB5B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69710C1-B6BA-4E1E-89CD-C2F9DC1F60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3AEAEFD-799D-4B4E-8709-E29325C744D5}"/>
              </a:ext>
            </a:extLst>
          </p:cNvPr>
          <p:cNvSpPr>
            <a:spLocks noGrp="1"/>
          </p:cNvSpPr>
          <p:nvPr>
            <p:ph type="dt" sz="half" idx="10"/>
          </p:nvPr>
        </p:nvSpPr>
        <p:spPr/>
        <p:txBody>
          <a:bodyPr/>
          <a:lstStyle/>
          <a:p>
            <a:fld id="{D6400A10-B2A7-41D7-9364-55782E5B1BFB}" type="datetimeFigureOut">
              <a:rPr lang="fr-FR" smtClean="0"/>
              <a:t>13/09/2022</a:t>
            </a:fld>
            <a:endParaRPr lang="fr-FR"/>
          </a:p>
        </p:txBody>
      </p:sp>
      <p:sp>
        <p:nvSpPr>
          <p:cNvPr id="6" name="Espace réservé du pied de page 5">
            <a:extLst>
              <a:ext uri="{FF2B5EF4-FFF2-40B4-BE49-F238E27FC236}">
                <a16:creationId xmlns:a16="http://schemas.microsoft.com/office/drawing/2014/main" id="{AA18C803-C2C5-4339-A0EF-FDEB63011EF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D42691F-5A2B-4CCA-8ECC-BAE4C922572B}"/>
              </a:ext>
            </a:extLst>
          </p:cNvPr>
          <p:cNvSpPr>
            <a:spLocks noGrp="1"/>
          </p:cNvSpPr>
          <p:nvPr>
            <p:ph type="sldNum" sz="quarter" idx="12"/>
          </p:nvPr>
        </p:nvSpPr>
        <p:spPr/>
        <p:txBody>
          <a:bodyPr/>
          <a:lstStyle/>
          <a:p>
            <a:fld id="{067206CD-1D15-402B-9B65-0C4827C3CC2D}" type="slidenum">
              <a:rPr lang="fr-FR" smtClean="0"/>
              <a:t>‹N°›</a:t>
            </a:fld>
            <a:endParaRPr lang="fr-FR"/>
          </a:p>
        </p:txBody>
      </p:sp>
    </p:spTree>
    <p:extLst>
      <p:ext uri="{BB962C8B-B14F-4D97-AF65-F5344CB8AC3E}">
        <p14:creationId xmlns:p14="http://schemas.microsoft.com/office/powerpoint/2010/main" val="1481680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7798F8-ED41-4B10-96A4-28011429066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E504A51-046D-4BF8-8D67-93723AFD042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9534F8C-8C41-4E2D-9AEB-3B6997BADE66}"/>
              </a:ext>
            </a:extLst>
          </p:cNvPr>
          <p:cNvSpPr>
            <a:spLocks noGrp="1"/>
          </p:cNvSpPr>
          <p:nvPr>
            <p:ph type="dt" sz="half" idx="10"/>
          </p:nvPr>
        </p:nvSpPr>
        <p:spPr/>
        <p:txBody>
          <a:bodyPr/>
          <a:lstStyle/>
          <a:p>
            <a:fld id="{D6400A10-B2A7-41D7-9364-55782E5B1BFB}" type="datetimeFigureOut">
              <a:rPr lang="fr-FR" smtClean="0"/>
              <a:t>13/09/2022</a:t>
            </a:fld>
            <a:endParaRPr lang="fr-FR"/>
          </a:p>
        </p:txBody>
      </p:sp>
      <p:sp>
        <p:nvSpPr>
          <p:cNvPr id="5" name="Espace réservé du pied de page 4">
            <a:extLst>
              <a:ext uri="{FF2B5EF4-FFF2-40B4-BE49-F238E27FC236}">
                <a16:creationId xmlns:a16="http://schemas.microsoft.com/office/drawing/2014/main" id="{D431DAE2-A709-4AEA-941F-6975F1EA2FA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40F657B-7D18-488B-BF2C-F96D72D568D5}"/>
              </a:ext>
            </a:extLst>
          </p:cNvPr>
          <p:cNvSpPr>
            <a:spLocks noGrp="1"/>
          </p:cNvSpPr>
          <p:nvPr>
            <p:ph type="sldNum" sz="quarter" idx="12"/>
          </p:nvPr>
        </p:nvSpPr>
        <p:spPr/>
        <p:txBody>
          <a:bodyPr/>
          <a:lstStyle/>
          <a:p>
            <a:fld id="{067206CD-1D15-402B-9B65-0C4827C3CC2D}" type="slidenum">
              <a:rPr lang="fr-FR" smtClean="0"/>
              <a:t>‹N°›</a:t>
            </a:fld>
            <a:endParaRPr lang="fr-FR"/>
          </a:p>
        </p:txBody>
      </p:sp>
    </p:spTree>
    <p:extLst>
      <p:ext uri="{BB962C8B-B14F-4D97-AF65-F5344CB8AC3E}">
        <p14:creationId xmlns:p14="http://schemas.microsoft.com/office/powerpoint/2010/main" val="41364302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BDE4C72-6C1D-40F6-84EA-33951AFF07F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C9E1CC1-5C07-48AA-8B17-7FCD747AD22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949F3D9-C7FC-4DFB-A33E-B8B3EB664FB9}"/>
              </a:ext>
            </a:extLst>
          </p:cNvPr>
          <p:cNvSpPr>
            <a:spLocks noGrp="1"/>
          </p:cNvSpPr>
          <p:nvPr>
            <p:ph type="dt" sz="half" idx="10"/>
          </p:nvPr>
        </p:nvSpPr>
        <p:spPr/>
        <p:txBody>
          <a:bodyPr/>
          <a:lstStyle/>
          <a:p>
            <a:fld id="{D6400A10-B2A7-41D7-9364-55782E5B1BFB}" type="datetimeFigureOut">
              <a:rPr lang="fr-FR" smtClean="0"/>
              <a:t>13/09/2022</a:t>
            </a:fld>
            <a:endParaRPr lang="fr-FR"/>
          </a:p>
        </p:txBody>
      </p:sp>
      <p:sp>
        <p:nvSpPr>
          <p:cNvPr id="5" name="Espace réservé du pied de page 4">
            <a:extLst>
              <a:ext uri="{FF2B5EF4-FFF2-40B4-BE49-F238E27FC236}">
                <a16:creationId xmlns:a16="http://schemas.microsoft.com/office/drawing/2014/main" id="{8122AFEC-8DA3-4174-B3F2-DD84E55F4B9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94BC201-78E4-4892-BA8F-29225AAD0A91}"/>
              </a:ext>
            </a:extLst>
          </p:cNvPr>
          <p:cNvSpPr>
            <a:spLocks noGrp="1"/>
          </p:cNvSpPr>
          <p:nvPr>
            <p:ph type="sldNum" sz="quarter" idx="12"/>
          </p:nvPr>
        </p:nvSpPr>
        <p:spPr/>
        <p:txBody>
          <a:bodyPr/>
          <a:lstStyle/>
          <a:p>
            <a:fld id="{067206CD-1D15-402B-9B65-0C4827C3CC2D}" type="slidenum">
              <a:rPr lang="fr-FR" smtClean="0"/>
              <a:t>‹N°›</a:t>
            </a:fld>
            <a:endParaRPr lang="fr-FR"/>
          </a:p>
        </p:txBody>
      </p:sp>
    </p:spTree>
    <p:extLst>
      <p:ext uri="{BB962C8B-B14F-4D97-AF65-F5344CB8AC3E}">
        <p14:creationId xmlns:p14="http://schemas.microsoft.com/office/powerpoint/2010/main" val="2705415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54E17D-4E62-4FE6-84BD-23C9A60C087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4BDA00F-799A-4EA8-93D2-41535D1A6F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11D9A30-74E9-4F28-9935-4BBA0F6B7C1E}"/>
              </a:ext>
            </a:extLst>
          </p:cNvPr>
          <p:cNvSpPr>
            <a:spLocks noGrp="1"/>
          </p:cNvSpPr>
          <p:nvPr>
            <p:ph type="dt" sz="half" idx="10"/>
          </p:nvPr>
        </p:nvSpPr>
        <p:spPr/>
        <p:txBody>
          <a:bodyPr/>
          <a:lstStyle/>
          <a:p>
            <a:fld id="{65236B72-2DDC-4352-8B35-6A30DEE84556}" type="datetimeFigureOut">
              <a:rPr lang="fr-FR" smtClean="0"/>
              <a:t>13/09/2022</a:t>
            </a:fld>
            <a:endParaRPr lang="fr-FR"/>
          </a:p>
        </p:txBody>
      </p:sp>
      <p:sp>
        <p:nvSpPr>
          <p:cNvPr id="5" name="Espace réservé du pied de page 4">
            <a:extLst>
              <a:ext uri="{FF2B5EF4-FFF2-40B4-BE49-F238E27FC236}">
                <a16:creationId xmlns:a16="http://schemas.microsoft.com/office/drawing/2014/main" id="{B142AE0E-AD9E-46C4-9549-E85E5122A5B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289D093-23B9-419C-B4B1-721D2B0C0974}"/>
              </a:ext>
            </a:extLst>
          </p:cNvPr>
          <p:cNvSpPr>
            <a:spLocks noGrp="1"/>
          </p:cNvSpPr>
          <p:nvPr>
            <p:ph type="sldNum" sz="quarter" idx="12"/>
          </p:nvPr>
        </p:nvSpPr>
        <p:spPr/>
        <p:txBody>
          <a:bodyPr/>
          <a:lstStyle/>
          <a:p>
            <a:fld id="{A666C9EE-7F12-4411-86B0-D148F5677511}" type="slidenum">
              <a:rPr lang="fr-FR" smtClean="0"/>
              <a:t>‹N°›</a:t>
            </a:fld>
            <a:endParaRPr lang="fr-FR"/>
          </a:p>
        </p:txBody>
      </p:sp>
    </p:spTree>
    <p:extLst>
      <p:ext uri="{BB962C8B-B14F-4D97-AF65-F5344CB8AC3E}">
        <p14:creationId xmlns:p14="http://schemas.microsoft.com/office/powerpoint/2010/main" val="1040357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10CD2D-BB72-4866-954C-3BA84384408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B4310F8-C364-4836-90C2-0F244023816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E62138D-AAE0-4C78-99DB-F06E99D0ADF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BCFAF2E-D0BE-49AE-AEED-1ACDC69921E9}"/>
              </a:ext>
            </a:extLst>
          </p:cNvPr>
          <p:cNvSpPr>
            <a:spLocks noGrp="1"/>
          </p:cNvSpPr>
          <p:nvPr>
            <p:ph type="dt" sz="half" idx="10"/>
          </p:nvPr>
        </p:nvSpPr>
        <p:spPr/>
        <p:txBody>
          <a:bodyPr/>
          <a:lstStyle/>
          <a:p>
            <a:fld id="{65236B72-2DDC-4352-8B35-6A30DEE84556}" type="datetimeFigureOut">
              <a:rPr lang="fr-FR" smtClean="0"/>
              <a:t>13/09/2022</a:t>
            </a:fld>
            <a:endParaRPr lang="fr-FR"/>
          </a:p>
        </p:txBody>
      </p:sp>
      <p:sp>
        <p:nvSpPr>
          <p:cNvPr id="6" name="Espace réservé du pied de page 5">
            <a:extLst>
              <a:ext uri="{FF2B5EF4-FFF2-40B4-BE49-F238E27FC236}">
                <a16:creationId xmlns:a16="http://schemas.microsoft.com/office/drawing/2014/main" id="{1F5F2AEB-4627-4887-A787-A839526C597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C587275-08C4-4FF5-B37B-27D8DFAA2E7C}"/>
              </a:ext>
            </a:extLst>
          </p:cNvPr>
          <p:cNvSpPr>
            <a:spLocks noGrp="1"/>
          </p:cNvSpPr>
          <p:nvPr>
            <p:ph type="sldNum" sz="quarter" idx="12"/>
          </p:nvPr>
        </p:nvSpPr>
        <p:spPr/>
        <p:txBody>
          <a:bodyPr/>
          <a:lstStyle/>
          <a:p>
            <a:fld id="{A666C9EE-7F12-4411-86B0-D148F5677511}" type="slidenum">
              <a:rPr lang="fr-FR" smtClean="0"/>
              <a:t>‹N°›</a:t>
            </a:fld>
            <a:endParaRPr lang="fr-FR"/>
          </a:p>
        </p:txBody>
      </p:sp>
    </p:spTree>
    <p:extLst>
      <p:ext uri="{BB962C8B-B14F-4D97-AF65-F5344CB8AC3E}">
        <p14:creationId xmlns:p14="http://schemas.microsoft.com/office/powerpoint/2010/main" val="3087988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9A2DDF-B6C2-4B2C-8EC6-3BD3C312ECD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E6AEC50-4E01-4943-A8A1-B965A4F096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794D231-E33A-451C-8A26-03C4B4D044D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57BC03D-CB90-42A4-9D1A-D0B2FF7491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69E8C47-42B2-47EC-B348-7825ACB14ED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01AB2B2-085F-4F57-A6AA-E0EC4C3B8F59}"/>
              </a:ext>
            </a:extLst>
          </p:cNvPr>
          <p:cNvSpPr>
            <a:spLocks noGrp="1"/>
          </p:cNvSpPr>
          <p:nvPr>
            <p:ph type="dt" sz="half" idx="10"/>
          </p:nvPr>
        </p:nvSpPr>
        <p:spPr/>
        <p:txBody>
          <a:bodyPr/>
          <a:lstStyle/>
          <a:p>
            <a:fld id="{65236B72-2DDC-4352-8B35-6A30DEE84556}" type="datetimeFigureOut">
              <a:rPr lang="fr-FR" smtClean="0"/>
              <a:t>13/09/2022</a:t>
            </a:fld>
            <a:endParaRPr lang="fr-FR"/>
          </a:p>
        </p:txBody>
      </p:sp>
      <p:sp>
        <p:nvSpPr>
          <p:cNvPr id="8" name="Espace réservé du pied de page 7">
            <a:extLst>
              <a:ext uri="{FF2B5EF4-FFF2-40B4-BE49-F238E27FC236}">
                <a16:creationId xmlns:a16="http://schemas.microsoft.com/office/drawing/2014/main" id="{30066272-B7E3-4FE4-94F0-46864A43118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D6D193E-F454-48E3-9C3F-0955D894397B}"/>
              </a:ext>
            </a:extLst>
          </p:cNvPr>
          <p:cNvSpPr>
            <a:spLocks noGrp="1"/>
          </p:cNvSpPr>
          <p:nvPr>
            <p:ph type="sldNum" sz="quarter" idx="12"/>
          </p:nvPr>
        </p:nvSpPr>
        <p:spPr/>
        <p:txBody>
          <a:bodyPr/>
          <a:lstStyle/>
          <a:p>
            <a:fld id="{A666C9EE-7F12-4411-86B0-D148F5677511}" type="slidenum">
              <a:rPr lang="fr-FR" smtClean="0"/>
              <a:t>‹N°›</a:t>
            </a:fld>
            <a:endParaRPr lang="fr-FR"/>
          </a:p>
        </p:txBody>
      </p:sp>
    </p:spTree>
    <p:extLst>
      <p:ext uri="{BB962C8B-B14F-4D97-AF65-F5344CB8AC3E}">
        <p14:creationId xmlns:p14="http://schemas.microsoft.com/office/powerpoint/2010/main" val="3461529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CCBACF-E159-4558-9ABA-D0127009F14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B84431D-1214-4C7C-92C7-E35AC073D197}"/>
              </a:ext>
            </a:extLst>
          </p:cNvPr>
          <p:cNvSpPr>
            <a:spLocks noGrp="1"/>
          </p:cNvSpPr>
          <p:nvPr>
            <p:ph type="dt" sz="half" idx="10"/>
          </p:nvPr>
        </p:nvSpPr>
        <p:spPr/>
        <p:txBody>
          <a:bodyPr/>
          <a:lstStyle/>
          <a:p>
            <a:fld id="{65236B72-2DDC-4352-8B35-6A30DEE84556}" type="datetimeFigureOut">
              <a:rPr lang="fr-FR" smtClean="0"/>
              <a:t>13/09/2022</a:t>
            </a:fld>
            <a:endParaRPr lang="fr-FR"/>
          </a:p>
        </p:txBody>
      </p:sp>
      <p:sp>
        <p:nvSpPr>
          <p:cNvPr id="4" name="Espace réservé du pied de page 3">
            <a:extLst>
              <a:ext uri="{FF2B5EF4-FFF2-40B4-BE49-F238E27FC236}">
                <a16:creationId xmlns:a16="http://schemas.microsoft.com/office/drawing/2014/main" id="{F0507630-DB45-4CAA-B8F1-91469505E29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C90326E-C342-4155-8CE7-59EA643E3336}"/>
              </a:ext>
            </a:extLst>
          </p:cNvPr>
          <p:cNvSpPr>
            <a:spLocks noGrp="1"/>
          </p:cNvSpPr>
          <p:nvPr>
            <p:ph type="sldNum" sz="quarter" idx="12"/>
          </p:nvPr>
        </p:nvSpPr>
        <p:spPr/>
        <p:txBody>
          <a:bodyPr/>
          <a:lstStyle/>
          <a:p>
            <a:fld id="{A666C9EE-7F12-4411-86B0-D148F5677511}" type="slidenum">
              <a:rPr lang="fr-FR" smtClean="0"/>
              <a:t>‹N°›</a:t>
            </a:fld>
            <a:endParaRPr lang="fr-FR"/>
          </a:p>
        </p:txBody>
      </p:sp>
    </p:spTree>
    <p:extLst>
      <p:ext uri="{BB962C8B-B14F-4D97-AF65-F5344CB8AC3E}">
        <p14:creationId xmlns:p14="http://schemas.microsoft.com/office/powerpoint/2010/main" val="3471503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203D2AE-A3F4-4ECB-85F7-4EA66B6BD4C3}"/>
              </a:ext>
            </a:extLst>
          </p:cNvPr>
          <p:cNvSpPr>
            <a:spLocks noGrp="1"/>
          </p:cNvSpPr>
          <p:nvPr>
            <p:ph type="dt" sz="half" idx="10"/>
          </p:nvPr>
        </p:nvSpPr>
        <p:spPr/>
        <p:txBody>
          <a:bodyPr/>
          <a:lstStyle/>
          <a:p>
            <a:fld id="{65236B72-2DDC-4352-8B35-6A30DEE84556}" type="datetimeFigureOut">
              <a:rPr lang="fr-FR" smtClean="0"/>
              <a:t>13/09/2022</a:t>
            </a:fld>
            <a:endParaRPr lang="fr-FR"/>
          </a:p>
        </p:txBody>
      </p:sp>
      <p:sp>
        <p:nvSpPr>
          <p:cNvPr id="3" name="Espace réservé du pied de page 2">
            <a:extLst>
              <a:ext uri="{FF2B5EF4-FFF2-40B4-BE49-F238E27FC236}">
                <a16:creationId xmlns:a16="http://schemas.microsoft.com/office/drawing/2014/main" id="{9F7D498A-850E-4AE6-9E4D-2117D1E7786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2ACBCC5-2F90-4EE1-BB36-7F2EE76C0179}"/>
              </a:ext>
            </a:extLst>
          </p:cNvPr>
          <p:cNvSpPr>
            <a:spLocks noGrp="1"/>
          </p:cNvSpPr>
          <p:nvPr>
            <p:ph type="sldNum" sz="quarter" idx="12"/>
          </p:nvPr>
        </p:nvSpPr>
        <p:spPr/>
        <p:txBody>
          <a:bodyPr/>
          <a:lstStyle/>
          <a:p>
            <a:fld id="{A666C9EE-7F12-4411-86B0-D148F5677511}" type="slidenum">
              <a:rPr lang="fr-FR" smtClean="0"/>
              <a:t>‹N°›</a:t>
            </a:fld>
            <a:endParaRPr lang="fr-FR"/>
          </a:p>
        </p:txBody>
      </p:sp>
    </p:spTree>
    <p:extLst>
      <p:ext uri="{BB962C8B-B14F-4D97-AF65-F5344CB8AC3E}">
        <p14:creationId xmlns:p14="http://schemas.microsoft.com/office/powerpoint/2010/main" val="479059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95904A-605B-4798-BAF9-04FE6379830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72CB3BF-EF97-4F00-998B-1A95580E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3F13CE5-F775-4DCA-B800-C7A4B37D5C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79B376E-35AA-494C-9745-AA9A8B5E52A4}"/>
              </a:ext>
            </a:extLst>
          </p:cNvPr>
          <p:cNvSpPr>
            <a:spLocks noGrp="1"/>
          </p:cNvSpPr>
          <p:nvPr>
            <p:ph type="dt" sz="half" idx="10"/>
          </p:nvPr>
        </p:nvSpPr>
        <p:spPr/>
        <p:txBody>
          <a:bodyPr/>
          <a:lstStyle/>
          <a:p>
            <a:fld id="{65236B72-2DDC-4352-8B35-6A30DEE84556}" type="datetimeFigureOut">
              <a:rPr lang="fr-FR" smtClean="0"/>
              <a:t>13/09/2022</a:t>
            </a:fld>
            <a:endParaRPr lang="fr-FR"/>
          </a:p>
        </p:txBody>
      </p:sp>
      <p:sp>
        <p:nvSpPr>
          <p:cNvPr id="6" name="Espace réservé du pied de page 5">
            <a:extLst>
              <a:ext uri="{FF2B5EF4-FFF2-40B4-BE49-F238E27FC236}">
                <a16:creationId xmlns:a16="http://schemas.microsoft.com/office/drawing/2014/main" id="{187AEC50-E706-4F79-908A-E330EAAD00C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E833C19-D891-4F9F-A3FB-7B0E21884490}"/>
              </a:ext>
            </a:extLst>
          </p:cNvPr>
          <p:cNvSpPr>
            <a:spLocks noGrp="1"/>
          </p:cNvSpPr>
          <p:nvPr>
            <p:ph type="sldNum" sz="quarter" idx="12"/>
          </p:nvPr>
        </p:nvSpPr>
        <p:spPr/>
        <p:txBody>
          <a:bodyPr/>
          <a:lstStyle/>
          <a:p>
            <a:fld id="{A666C9EE-7F12-4411-86B0-D148F5677511}" type="slidenum">
              <a:rPr lang="fr-FR" smtClean="0"/>
              <a:t>‹N°›</a:t>
            </a:fld>
            <a:endParaRPr lang="fr-FR"/>
          </a:p>
        </p:txBody>
      </p:sp>
    </p:spTree>
    <p:extLst>
      <p:ext uri="{BB962C8B-B14F-4D97-AF65-F5344CB8AC3E}">
        <p14:creationId xmlns:p14="http://schemas.microsoft.com/office/powerpoint/2010/main" val="1565686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F138BB-B03E-4909-B3F1-3C3FBB51297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3A025D8-2881-4E80-A154-FE3C2CBA4D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0106710-AFE5-4E62-B92C-AB8CBC9DDA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6F34502-E645-434A-AD5B-8837ABB8957A}"/>
              </a:ext>
            </a:extLst>
          </p:cNvPr>
          <p:cNvSpPr>
            <a:spLocks noGrp="1"/>
          </p:cNvSpPr>
          <p:nvPr>
            <p:ph type="dt" sz="half" idx="10"/>
          </p:nvPr>
        </p:nvSpPr>
        <p:spPr/>
        <p:txBody>
          <a:bodyPr/>
          <a:lstStyle/>
          <a:p>
            <a:fld id="{65236B72-2DDC-4352-8B35-6A30DEE84556}" type="datetimeFigureOut">
              <a:rPr lang="fr-FR" smtClean="0"/>
              <a:t>13/09/2022</a:t>
            </a:fld>
            <a:endParaRPr lang="fr-FR"/>
          </a:p>
        </p:txBody>
      </p:sp>
      <p:sp>
        <p:nvSpPr>
          <p:cNvPr id="6" name="Espace réservé du pied de page 5">
            <a:extLst>
              <a:ext uri="{FF2B5EF4-FFF2-40B4-BE49-F238E27FC236}">
                <a16:creationId xmlns:a16="http://schemas.microsoft.com/office/drawing/2014/main" id="{45B6E705-7713-45FB-8440-FA64E4357FD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7F05CF6-1199-4840-9346-1BFC46E5BF2B}"/>
              </a:ext>
            </a:extLst>
          </p:cNvPr>
          <p:cNvSpPr>
            <a:spLocks noGrp="1"/>
          </p:cNvSpPr>
          <p:nvPr>
            <p:ph type="sldNum" sz="quarter" idx="12"/>
          </p:nvPr>
        </p:nvSpPr>
        <p:spPr/>
        <p:txBody>
          <a:bodyPr/>
          <a:lstStyle/>
          <a:p>
            <a:fld id="{A666C9EE-7F12-4411-86B0-D148F5677511}" type="slidenum">
              <a:rPr lang="fr-FR" smtClean="0"/>
              <a:t>‹N°›</a:t>
            </a:fld>
            <a:endParaRPr lang="fr-FR"/>
          </a:p>
        </p:txBody>
      </p:sp>
    </p:spTree>
    <p:extLst>
      <p:ext uri="{BB962C8B-B14F-4D97-AF65-F5344CB8AC3E}">
        <p14:creationId xmlns:p14="http://schemas.microsoft.com/office/powerpoint/2010/main" val="1373463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A870424-36B2-4946-BE17-F95830CD55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C9302FC-A419-46F9-A619-C9763495C9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3F78312-2537-4B23-B661-79CEA9B60B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236B72-2DDC-4352-8B35-6A30DEE84556}" type="datetimeFigureOut">
              <a:rPr lang="fr-FR" smtClean="0"/>
              <a:t>13/09/2022</a:t>
            </a:fld>
            <a:endParaRPr lang="fr-FR"/>
          </a:p>
        </p:txBody>
      </p:sp>
      <p:sp>
        <p:nvSpPr>
          <p:cNvPr id="5" name="Espace réservé du pied de page 4">
            <a:extLst>
              <a:ext uri="{FF2B5EF4-FFF2-40B4-BE49-F238E27FC236}">
                <a16:creationId xmlns:a16="http://schemas.microsoft.com/office/drawing/2014/main" id="{A958A722-3357-4257-9C91-7B325EE4DC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668AFD6-BD81-4FE9-81D9-E91AFFC09A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66C9EE-7F12-4411-86B0-D148F5677511}" type="slidenum">
              <a:rPr lang="fr-FR" smtClean="0"/>
              <a:t>‹N°›</a:t>
            </a:fld>
            <a:endParaRPr lang="fr-FR"/>
          </a:p>
        </p:txBody>
      </p:sp>
    </p:spTree>
    <p:extLst>
      <p:ext uri="{BB962C8B-B14F-4D97-AF65-F5344CB8AC3E}">
        <p14:creationId xmlns:p14="http://schemas.microsoft.com/office/powerpoint/2010/main" val="2852010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8B5D181-519A-4162-96F3-50EC834B5C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2B09D07-9136-4611-9070-A7CD1C3A57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9A87030-E581-499F-A99E-C2E8BDD409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400A10-B2A7-41D7-9364-55782E5B1BFB}" type="datetimeFigureOut">
              <a:rPr lang="fr-FR" smtClean="0"/>
              <a:t>13/09/2022</a:t>
            </a:fld>
            <a:endParaRPr lang="fr-FR"/>
          </a:p>
        </p:txBody>
      </p:sp>
      <p:sp>
        <p:nvSpPr>
          <p:cNvPr id="5" name="Espace réservé du pied de page 4">
            <a:extLst>
              <a:ext uri="{FF2B5EF4-FFF2-40B4-BE49-F238E27FC236}">
                <a16:creationId xmlns:a16="http://schemas.microsoft.com/office/drawing/2014/main" id="{1C214989-F14E-4C10-B976-2F92BE4A70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69AEEDB-8A86-4AD1-A5DA-138AC6F5BD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7206CD-1D15-402B-9B65-0C4827C3CC2D}" type="slidenum">
              <a:rPr lang="fr-FR" smtClean="0"/>
              <a:t>‹N°›</a:t>
            </a:fld>
            <a:endParaRPr lang="fr-FR"/>
          </a:p>
        </p:txBody>
      </p:sp>
    </p:spTree>
    <p:extLst>
      <p:ext uri="{BB962C8B-B14F-4D97-AF65-F5344CB8AC3E}">
        <p14:creationId xmlns:p14="http://schemas.microsoft.com/office/powerpoint/2010/main" val="25870930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1000"/>
            <a:lum/>
          </a:blip>
          <a:srcRect/>
          <a:stretch>
            <a:fillRect t="-9000" b="-9000"/>
          </a:stretch>
        </a:blipFill>
        <a:effectLst/>
      </p:bgPr>
    </p:bg>
    <p:spTree>
      <p:nvGrpSpPr>
        <p:cNvPr id="1" name=""/>
        <p:cNvGrpSpPr/>
        <p:nvPr/>
      </p:nvGrpSpPr>
      <p:grpSpPr>
        <a:xfrm>
          <a:off x="0" y="0"/>
          <a:ext cx="0" cy="0"/>
          <a:chOff x="0" y="0"/>
          <a:chExt cx="0" cy="0"/>
        </a:xfrm>
      </p:grpSpPr>
      <p:sp>
        <p:nvSpPr>
          <p:cNvPr id="7" name="Forme libre : forme 6">
            <a:extLst>
              <a:ext uri="{FF2B5EF4-FFF2-40B4-BE49-F238E27FC236}">
                <a16:creationId xmlns:a16="http://schemas.microsoft.com/office/drawing/2014/main" id="{30DAD577-E1AE-5AB7-2456-D21606B1C332}"/>
              </a:ext>
            </a:extLst>
          </p:cNvPr>
          <p:cNvSpPr/>
          <p:nvPr/>
        </p:nvSpPr>
        <p:spPr>
          <a:xfrm>
            <a:off x="-21716" y="-21266"/>
            <a:ext cx="4465575" cy="6948000"/>
          </a:xfrm>
          <a:custGeom>
            <a:avLst/>
            <a:gdLst>
              <a:gd name="connsiteX0" fmla="*/ 857179 w 4465575"/>
              <a:gd name="connsiteY0" fmla="*/ 0 h 6948000"/>
              <a:gd name="connsiteX1" fmla="*/ 4465575 w 4465575"/>
              <a:gd name="connsiteY1" fmla="*/ 6948000 h 6948000"/>
              <a:gd name="connsiteX2" fmla="*/ 242759 w 4465575"/>
              <a:gd name="connsiteY2" fmla="*/ 6948000 h 6948000"/>
              <a:gd name="connsiteX3" fmla="*/ 242940 w 4465575"/>
              <a:gd name="connsiteY3" fmla="*/ 6945952 h 6948000"/>
              <a:gd name="connsiteX4" fmla="*/ 0 w 4465575"/>
              <a:gd name="connsiteY4" fmla="*/ 6945952 h 6948000"/>
              <a:gd name="connsiteX5" fmla="*/ 0 w 4465575"/>
              <a:gd name="connsiteY5" fmla="*/ 15952 h 6948000"/>
              <a:gd name="connsiteX6" fmla="*/ 846000 w 4465575"/>
              <a:gd name="connsiteY6" fmla="*/ 15952 h 6948000"/>
              <a:gd name="connsiteX7" fmla="*/ 846000 w 4465575"/>
              <a:gd name="connsiteY7" fmla="*/ 126415 h 69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575" h="6948000">
                <a:moveTo>
                  <a:pt x="857179" y="0"/>
                </a:moveTo>
                <a:lnTo>
                  <a:pt x="4465575" y="6948000"/>
                </a:lnTo>
                <a:lnTo>
                  <a:pt x="242759" y="6948000"/>
                </a:lnTo>
                <a:lnTo>
                  <a:pt x="242940" y="6945952"/>
                </a:lnTo>
                <a:lnTo>
                  <a:pt x="0" y="6945952"/>
                </a:lnTo>
                <a:lnTo>
                  <a:pt x="0" y="15952"/>
                </a:lnTo>
                <a:lnTo>
                  <a:pt x="846000" y="15952"/>
                </a:lnTo>
                <a:lnTo>
                  <a:pt x="846000" y="126415"/>
                </a:lnTo>
                <a:close/>
              </a:path>
            </a:pathLst>
          </a:custGeom>
          <a:solidFill>
            <a:srgbClr val="06447C"/>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pic>
        <p:nvPicPr>
          <p:cNvPr id="8" name="Image 7">
            <a:extLst>
              <a:ext uri="{FF2B5EF4-FFF2-40B4-BE49-F238E27FC236}">
                <a16:creationId xmlns:a16="http://schemas.microsoft.com/office/drawing/2014/main" id="{C61E6747-4DC9-84B5-8CC1-C87EA44D9ED0}"/>
              </a:ext>
            </a:extLst>
          </p:cNvPr>
          <p:cNvPicPr>
            <a:picLocks noChangeAspect="1"/>
          </p:cNvPicPr>
          <p:nvPr/>
        </p:nvPicPr>
        <p:blipFill>
          <a:blip r:embed="rId4" cstate="print">
            <a:duotone>
              <a:schemeClr val="accent3">
                <a:shade val="45000"/>
                <a:satMod val="135000"/>
              </a:schemeClr>
              <a:prstClr val="white"/>
            </a:duotone>
          </a:blip>
          <a:srcRect l="1519" t="35855" r="29690" b="20929"/>
          <a:stretch>
            <a:fillRect/>
          </a:stretch>
        </p:blipFill>
        <p:spPr>
          <a:xfrm rot="5340000" flipH="1" flipV="1">
            <a:off x="-1747411" y="1153121"/>
            <a:ext cx="7357559" cy="4897320"/>
          </a:xfrm>
          <a:custGeom>
            <a:avLst/>
            <a:gdLst>
              <a:gd name="connsiteX0" fmla="*/ 6868311 w 6868311"/>
              <a:gd name="connsiteY0" fmla="*/ 0 h 4916159"/>
              <a:gd name="connsiteX1" fmla="*/ 6868311 w 6868311"/>
              <a:gd name="connsiteY1" fmla="*/ 1377613 h 4916159"/>
              <a:gd name="connsiteX2" fmla="*/ 187297 w 6868311"/>
              <a:gd name="connsiteY2" fmla="*/ 4916159 h 4916159"/>
              <a:gd name="connsiteX3" fmla="*/ 69198 w 6868311"/>
              <a:gd name="connsiteY3" fmla="*/ 1534221 h 4916159"/>
              <a:gd name="connsiteX4" fmla="*/ 45230 w 6868311"/>
              <a:gd name="connsiteY4" fmla="*/ 1535057 h 4916159"/>
              <a:gd name="connsiteX5" fmla="*/ 0 w 6868311"/>
              <a:gd name="connsiteY5" fmla="*/ 239847 h 491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8311" h="4916159">
                <a:moveTo>
                  <a:pt x="6868311" y="0"/>
                </a:moveTo>
                <a:lnTo>
                  <a:pt x="6868311" y="1377613"/>
                </a:lnTo>
                <a:lnTo>
                  <a:pt x="187297" y="4916159"/>
                </a:lnTo>
                <a:lnTo>
                  <a:pt x="69198" y="1534221"/>
                </a:lnTo>
                <a:lnTo>
                  <a:pt x="45230" y="1535057"/>
                </a:lnTo>
                <a:lnTo>
                  <a:pt x="0" y="239847"/>
                </a:lnTo>
                <a:close/>
              </a:path>
            </a:pathLst>
          </a:custGeom>
        </p:spPr>
      </p:pic>
      <p:sp>
        <p:nvSpPr>
          <p:cNvPr id="6" name="ZoneTexte 5">
            <a:extLst>
              <a:ext uri="{FF2B5EF4-FFF2-40B4-BE49-F238E27FC236}">
                <a16:creationId xmlns:a16="http://schemas.microsoft.com/office/drawing/2014/main" id="{F207D0C6-6633-8EEB-9E58-128851B4B71A}"/>
              </a:ext>
            </a:extLst>
          </p:cNvPr>
          <p:cNvSpPr txBox="1"/>
          <p:nvPr/>
        </p:nvSpPr>
        <p:spPr>
          <a:xfrm>
            <a:off x="-1594938" y="2274302"/>
            <a:ext cx="12293550" cy="2654958"/>
          </a:xfrm>
          <a:prstGeom prst="rect">
            <a:avLst/>
          </a:prstGeom>
          <a:noFill/>
        </p:spPr>
        <p:txBody>
          <a:bodyPr wrap="square" lIns="0" tIns="0" rIns="0" bIns="0" rtlCol="0" anchor="ctr" anchorCtr="1">
            <a:spAutoFit/>
          </a:bodyPr>
          <a:lstStyle/>
          <a:p>
            <a:pPr>
              <a:lnSpc>
                <a:spcPts val="10300"/>
              </a:lnSpc>
            </a:pPr>
            <a:r>
              <a:rPr lang="fr-FR" sz="13000" b="1" dirty="0">
                <a:ln>
                  <a:solidFill>
                    <a:schemeClr val="tx1"/>
                  </a:solidFill>
                </a:ln>
                <a:solidFill>
                  <a:schemeClr val="bg1"/>
                </a:solidFill>
                <a:effectLst>
                  <a:outerShdw blurRad="50800" dist="38100" dir="5400000" algn="t" rotWithShape="0">
                    <a:prstClr val="black">
                      <a:alpha val="40000"/>
                    </a:prstClr>
                  </a:outerShdw>
                </a:effectLst>
                <a:latin typeface="Bahnschrift SemiBold Condensed" panose="020B0502040204020203" pitchFamily="34" charset="0"/>
              </a:rPr>
              <a:t>TROPHEE COUPE</a:t>
            </a:r>
          </a:p>
          <a:p>
            <a:pPr>
              <a:lnSpc>
                <a:spcPts val="10300"/>
              </a:lnSpc>
            </a:pPr>
            <a:r>
              <a:rPr lang="fr-FR" sz="13000" b="1" dirty="0">
                <a:ln>
                  <a:solidFill>
                    <a:schemeClr val="tx1"/>
                  </a:solidFill>
                </a:ln>
                <a:solidFill>
                  <a:schemeClr val="bg1"/>
                </a:solidFill>
                <a:effectLst>
                  <a:outerShdw blurRad="50800" dist="38100" dir="5400000" algn="t" rotWithShape="0">
                    <a:prstClr val="black">
                      <a:alpha val="40000"/>
                    </a:prstClr>
                  </a:outerShdw>
                </a:effectLst>
                <a:latin typeface="Bahnschrift SemiBold Condensed" panose="020B0502040204020203" pitchFamily="34" charset="0"/>
              </a:rPr>
              <a:t>DE FRANCE</a:t>
            </a:r>
          </a:p>
        </p:txBody>
      </p:sp>
      <p:sp>
        <p:nvSpPr>
          <p:cNvPr id="9" name="Parallélogramme 8">
            <a:extLst>
              <a:ext uri="{FF2B5EF4-FFF2-40B4-BE49-F238E27FC236}">
                <a16:creationId xmlns:a16="http://schemas.microsoft.com/office/drawing/2014/main" id="{4D290C58-A569-E232-57A7-27061110CC89}"/>
              </a:ext>
            </a:extLst>
          </p:cNvPr>
          <p:cNvSpPr/>
          <p:nvPr/>
        </p:nvSpPr>
        <p:spPr>
          <a:xfrm flipH="1">
            <a:off x="340242" y="6453628"/>
            <a:ext cx="12096307" cy="417679"/>
          </a:xfrm>
          <a:prstGeom prst="parallelogram">
            <a:avLst>
              <a:gd name="adj" fmla="val 50134"/>
            </a:avLst>
          </a:prstGeom>
          <a:solidFill>
            <a:srgbClr val="FF8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spc="100" dirty="0">
                <a:solidFill>
                  <a:schemeClr val="bg1"/>
                </a:solidFill>
                <a:effectLst>
                  <a:outerShdw blurRad="38100" dist="38100" dir="2700000" algn="tl">
                    <a:srgbClr val="000000">
                      <a:alpha val="43137"/>
                    </a:srgbClr>
                  </a:outerShdw>
                </a:effectLst>
                <a:latin typeface="Bahnschrift" panose="020B0502040204020203" pitchFamily="34" charset="0"/>
              </a:rPr>
              <a:t>Commissions Sportives Régionales LRGEB 5x5</a:t>
            </a:r>
          </a:p>
        </p:txBody>
      </p:sp>
      <p:sp>
        <p:nvSpPr>
          <p:cNvPr id="2" name="ZoneTexte 1">
            <a:extLst>
              <a:ext uri="{FF2B5EF4-FFF2-40B4-BE49-F238E27FC236}">
                <a16:creationId xmlns:a16="http://schemas.microsoft.com/office/drawing/2014/main" id="{BF2682A7-1F70-2E3A-8BB1-E1F8A914E160}"/>
              </a:ext>
            </a:extLst>
          </p:cNvPr>
          <p:cNvSpPr txBox="1"/>
          <p:nvPr/>
        </p:nvSpPr>
        <p:spPr>
          <a:xfrm>
            <a:off x="10646250" y="6493190"/>
            <a:ext cx="1790299" cy="338554"/>
          </a:xfrm>
          <a:prstGeom prst="rect">
            <a:avLst/>
          </a:prstGeom>
          <a:noFill/>
        </p:spPr>
        <p:txBody>
          <a:bodyPr wrap="square" rtlCol="0">
            <a:spAutoFit/>
          </a:bodyPr>
          <a:lstStyle/>
          <a:p>
            <a:r>
              <a:rPr lang="fr-FR" sz="1600" i="1" u="sng" dirty="0">
                <a:effectLst>
                  <a:outerShdw blurRad="38100" dist="38100" dir="2700000" algn="tl">
                    <a:srgbClr val="000000">
                      <a:alpha val="43137"/>
                    </a:srgbClr>
                  </a:outerShdw>
                </a:effectLst>
              </a:rPr>
              <a:t>VFIN_20220831</a:t>
            </a:r>
          </a:p>
        </p:txBody>
      </p:sp>
      <p:pic>
        <p:nvPicPr>
          <p:cNvPr id="5" name="Image 4">
            <a:extLst>
              <a:ext uri="{FF2B5EF4-FFF2-40B4-BE49-F238E27FC236}">
                <a16:creationId xmlns:a16="http://schemas.microsoft.com/office/drawing/2014/main" id="{5BE440BB-DA8F-4F4B-C47D-0EF4B09B10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242" y="4793769"/>
            <a:ext cx="1065813" cy="1572453"/>
          </a:xfrm>
          <a:prstGeom prst="rect">
            <a:avLst/>
          </a:prstGeom>
        </p:spPr>
      </p:pic>
      <p:sp>
        <p:nvSpPr>
          <p:cNvPr id="10" name="ZoneTexte 9">
            <a:extLst>
              <a:ext uri="{FF2B5EF4-FFF2-40B4-BE49-F238E27FC236}">
                <a16:creationId xmlns:a16="http://schemas.microsoft.com/office/drawing/2014/main" id="{20874893-8403-A37B-721F-4AF9862B7A93}"/>
              </a:ext>
            </a:extLst>
          </p:cNvPr>
          <p:cNvSpPr txBox="1"/>
          <p:nvPr/>
        </p:nvSpPr>
        <p:spPr>
          <a:xfrm>
            <a:off x="1493388" y="4844124"/>
            <a:ext cx="11828859" cy="1538883"/>
          </a:xfrm>
          <a:prstGeom prst="rect">
            <a:avLst/>
          </a:prstGeom>
          <a:noFill/>
        </p:spPr>
        <p:txBody>
          <a:bodyPr wrap="square" lIns="0" tIns="0" rIns="0" bIns="0" rtlCol="0">
            <a:spAutoFit/>
          </a:bodyPr>
          <a:lstStyle/>
          <a:p>
            <a:pPr>
              <a:lnSpc>
                <a:spcPts val="6000"/>
              </a:lnSpc>
            </a:pPr>
            <a:r>
              <a:rPr lang="fr-FR" sz="5400" b="1" dirty="0">
                <a:ln w="13462">
                  <a:solidFill>
                    <a:schemeClr val="bg1"/>
                  </a:solidFill>
                  <a:prstDash val="solid"/>
                </a:ln>
                <a:effectLst>
                  <a:outerShdw dist="38100" dir="2700000" algn="bl" rotWithShape="0">
                    <a:schemeClr val="accent5"/>
                  </a:outerShdw>
                </a:effectLst>
                <a:latin typeface="Bahnschrift SemiLight" panose="020B0502040204020203" pitchFamily="34" charset="0"/>
              </a:rPr>
              <a:t>Phase qualificative régionale</a:t>
            </a:r>
          </a:p>
          <a:p>
            <a:pPr>
              <a:lnSpc>
                <a:spcPts val="6000"/>
              </a:lnSpc>
            </a:pPr>
            <a:r>
              <a:rPr lang="fr-FR" sz="5400" b="1" dirty="0">
                <a:ln w="13462">
                  <a:solidFill>
                    <a:schemeClr val="bg1"/>
                  </a:solidFill>
                  <a:prstDash val="solid"/>
                </a:ln>
                <a:effectLst>
                  <a:outerShdw dist="38100" dir="2700000" algn="bl" rotWithShape="0">
                    <a:schemeClr val="accent5"/>
                  </a:outerShdw>
                </a:effectLst>
                <a:latin typeface="Bahnschrift SemiLight" panose="020B0502040204020203" pitchFamily="34" charset="0"/>
              </a:rPr>
              <a:t>Saison 2022-2023</a:t>
            </a:r>
          </a:p>
        </p:txBody>
      </p:sp>
      <p:sp>
        <p:nvSpPr>
          <p:cNvPr id="3" name="ZoneTexte 2">
            <a:extLst>
              <a:ext uri="{FF2B5EF4-FFF2-40B4-BE49-F238E27FC236}">
                <a16:creationId xmlns:a16="http://schemas.microsoft.com/office/drawing/2014/main" id="{04ADC97A-6B1D-D546-F8B3-4AFAF89594EE}"/>
              </a:ext>
            </a:extLst>
          </p:cNvPr>
          <p:cNvSpPr txBox="1"/>
          <p:nvPr/>
        </p:nvSpPr>
        <p:spPr>
          <a:xfrm>
            <a:off x="7778659" y="-79005"/>
            <a:ext cx="4413341" cy="1107996"/>
          </a:xfrm>
          <a:prstGeom prst="rect">
            <a:avLst/>
          </a:prstGeom>
          <a:noFill/>
        </p:spPr>
        <p:txBody>
          <a:bodyPr wrap="square" rtlCol="0">
            <a:spAutoFit/>
          </a:bodyPr>
          <a:lstStyle/>
          <a:p>
            <a:r>
              <a:rPr lang="fr-FR" sz="6600" i="1" dirty="0">
                <a:solidFill>
                  <a:schemeClr val="tx2">
                    <a:lumMod val="75000"/>
                  </a:schemeClr>
                </a:solidFill>
                <a:latin typeface="Bahnschrift Light" panose="020B0502040204020203" pitchFamily="34" charset="0"/>
              </a:rPr>
              <a:t>VERSION 2</a:t>
            </a:r>
          </a:p>
        </p:txBody>
      </p:sp>
    </p:spTree>
    <p:extLst>
      <p:ext uri="{BB962C8B-B14F-4D97-AF65-F5344CB8AC3E}">
        <p14:creationId xmlns:p14="http://schemas.microsoft.com/office/powerpoint/2010/main" val="2663183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BD5FEB2B-5639-0BE5-A4D5-2A15320E4DE6}"/>
              </a:ext>
            </a:extLst>
          </p:cNvPr>
          <p:cNvSpPr/>
          <p:nvPr/>
        </p:nvSpPr>
        <p:spPr>
          <a:xfrm>
            <a:off x="1008548" y="-9612"/>
            <a:ext cx="11245574" cy="921791"/>
          </a:xfrm>
          <a:prstGeom prst="rect">
            <a:avLst/>
          </a:prstGeom>
          <a:solidFill>
            <a:srgbClr val="D0CEC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e 1">
            <a:extLst>
              <a:ext uri="{FF2B5EF4-FFF2-40B4-BE49-F238E27FC236}">
                <a16:creationId xmlns:a16="http://schemas.microsoft.com/office/drawing/2014/main" id="{9E6DAE06-0E3D-8231-83FA-7EA39CFDC31C}"/>
              </a:ext>
            </a:extLst>
          </p:cNvPr>
          <p:cNvGrpSpPr/>
          <p:nvPr/>
        </p:nvGrpSpPr>
        <p:grpSpPr>
          <a:xfrm>
            <a:off x="-92809" y="-13694"/>
            <a:ext cx="5629481" cy="7101689"/>
            <a:chOff x="-48707" y="-36977"/>
            <a:chExt cx="5629481" cy="7101689"/>
          </a:xfrm>
        </p:grpSpPr>
        <p:sp>
          <p:nvSpPr>
            <p:cNvPr id="29" name="Forme libre : forme 28">
              <a:extLst>
                <a:ext uri="{FF2B5EF4-FFF2-40B4-BE49-F238E27FC236}">
                  <a16:creationId xmlns:a16="http://schemas.microsoft.com/office/drawing/2014/main" id="{AEA31A46-6F39-4675-A084-F919E9C9FEDA}"/>
                </a:ext>
              </a:extLst>
            </p:cNvPr>
            <p:cNvSpPr/>
            <p:nvPr/>
          </p:nvSpPr>
          <p:spPr>
            <a:xfrm>
              <a:off x="-48707" y="-36977"/>
              <a:ext cx="4860000" cy="6880313"/>
            </a:xfrm>
            <a:custGeom>
              <a:avLst/>
              <a:gdLst>
                <a:gd name="connsiteX0" fmla="*/ 1296000 w 4680000"/>
                <a:gd name="connsiteY0" fmla="*/ 0 h 6880313"/>
                <a:gd name="connsiteX1" fmla="*/ 4680000 w 4680000"/>
                <a:gd name="connsiteY1" fmla="*/ 6856709 h 6880313"/>
                <a:gd name="connsiteX2" fmla="*/ 1296000 w 4680000"/>
                <a:gd name="connsiteY2" fmla="*/ 6856709 h 6880313"/>
                <a:gd name="connsiteX3" fmla="*/ 1296000 w 4680000"/>
                <a:gd name="connsiteY3" fmla="*/ 6880313 h 6880313"/>
                <a:gd name="connsiteX4" fmla="*/ 0 w 4680000"/>
                <a:gd name="connsiteY4" fmla="*/ 6880313 h 6880313"/>
                <a:gd name="connsiteX5" fmla="*/ 0 w 4680000"/>
                <a:gd name="connsiteY5" fmla="*/ 4313 h 6880313"/>
                <a:gd name="connsiteX6" fmla="*/ 1296000 w 4680000"/>
                <a:gd name="connsiteY6" fmla="*/ 4313 h 6880313"/>
                <a:gd name="connsiteX7" fmla="*/ 1296000 w 4680000"/>
                <a:gd name="connsiteY7" fmla="*/ 0 h 688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80000" h="6880313">
                  <a:moveTo>
                    <a:pt x="1296000" y="0"/>
                  </a:moveTo>
                  <a:lnTo>
                    <a:pt x="4680000" y="6856709"/>
                  </a:lnTo>
                  <a:lnTo>
                    <a:pt x="1296000" y="6856709"/>
                  </a:lnTo>
                  <a:lnTo>
                    <a:pt x="1296000" y="6880313"/>
                  </a:lnTo>
                  <a:lnTo>
                    <a:pt x="0" y="6880313"/>
                  </a:lnTo>
                  <a:lnTo>
                    <a:pt x="0" y="4313"/>
                  </a:lnTo>
                  <a:lnTo>
                    <a:pt x="1296000" y="4313"/>
                  </a:lnTo>
                  <a:lnTo>
                    <a:pt x="1296000" y="0"/>
                  </a:lnTo>
                  <a:close/>
                </a:path>
              </a:pathLst>
            </a:custGeom>
            <a:solidFill>
              <a:schemeClr val="bg2">
                <a:lumMod val="9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pic>
          <p:nvPicPr>
            <p:cNvPr id="36" name="Image 35">
              <a:extLst>
                <a:ext uri="{FF2B5EF4-FFF2-40B4-BE49-F238E27FC236}">
                  <a16:creationId xmlns:a16="http://schemas.microsoft.com/office/drawing/2014/main" id="{3AB64D66-1738-6B3C-838C-4FA726909CE8}"/>
                </a:ext>
              </a:extLst>
            </p:cNvPr>
            <p:cNvPicPr preferRelativeResize="0">
              <a:picLocks/>
            </p:cNvPicPr>
            <p:nvPr/>
          </p:nvPicPr>
          <p:blipFill>
            <a:blip r:embed="rId2" cstate="print">
              <a:duotone>
                <a:prstClr val="black"/>
                <a:schemeClr val="bg2">
                  <a:tint val="45000"/>
                  <a:satMod val="400000"/>
                </a:schemeClr>
              </a:duotone>
            </a:blip>
            <a:srcRect l="3011" t="38058" r="29690" b="21316"/>
            <a:stretch>
              <a:fillRect/>
            </a:stretch>
          </p:blipFill>
          <p:spPr>
            <a:xfrm rot="5400000" flipH="1" flipV="1">
              <a:off x="-611226" y="872712"/>
              <a:ext cx="6876000" cy="5508000"/>
            </a:xfrm>
            <a:custGeom>
              <a:avLst/>
              <a:gdLst>
                <a:gd name="connsiteX0" fmla="*/ 139398 w 6876000"/>
                <a:gd name="connsiteY0" fmla="*/ 5446160 h 5508000"/>
                <a:gd name="connsiteX1" fmla="*/ 37633 w 6876000"/>
                <a:gd name="connsiteY1" fmla="*/ 5508000 h 5508000"/>
                <a:gd name="connsiteX2" fmla="*/ 29300 w 6876000"/>
                <a:gd name="connsiteY2" fmla="*/ 5230080 h 5508000"/>
                <a:gd name="connsiteX3" fmla="*/ 6876000 w 6876000"/>
                <a:gd name="connsiteY3" fmla="*/ 0 h 5508000"/>
                <a:gd name="connsiteX4" fmla="*/ 6876000 w 6876000"/>
                <a:gd name="connsiteY4" fmla="*/ 1343187 h 5508000"/>
                <a:gd name="connsiteX5" fmla="*/ 6830165 w 6876000"/>
                <a:gd name="connsiteY5" fmla="*/ 1371461 h 5508000"/>
                <a:gd name="connsiteX6" fmla="*/ 6819386 w 6876000"/>
                <a:gd name="connsiteY6" fmla="*/ 1350304 h 5508000"/>
                <a:gd name="connsiteX7" fmla="*/ 16895 w 6876000"/>
                <a:gd name="connsiteY7" fmla="*/ 4816346 h 5508000"/>
                <a:gd name="connsiteX8" fmla="*/ 0 w 6876000"/>
                <a:gd name="connsiteY8" fmla="*/ 4252850 h 5508000"/>
                <a:gd name="connsiteX9" fmla="*/ 0 w 6876000"/>
                <a:gd name="connsiteY9" fmla="*/ 1324292 h 5508000"/>
                <a:gd name="connsiteX10" fmla="*/ 18739 w 6876000"/>
                <a:gd name="connsiteY10" fmla="*/ 1324292 h 5508000"/>
                <a:gd name="connsiteX11" fmla="*/ 18739 w 6876000"/>
                <a:gd name="connsiteY11" fmla="*/ 0 h 5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76000" h="5508000">
                  <a:moveTo>
                    <a:pt x="139398" y="5446160"/>
                  </a:moveTo>
                  <a:lnTo>
                    <a:pt x="37633" y="5508000"/>
                  </a:lnTo>
                  <a:lnTo>
                    <a:pt x="29300" y="5230080"/>
                  </a:lnTo>
                  <a:close/>
                  <a:moveTo>
                    <a:pt x="6876000" y="0"/>
                  </a:moveTo>
                  <a:lnTo>
                    <a:pt x="6876000" y="1343187"/>
                  </a:lnTo>
                  <a:lnTo>
                    <a:pt x="6830165" y="1371461"/>
                  </a:lnTo>
                  <a:lnTo>
                    <a:pt x="6819386" y="1350304"/>
                  </a:lnTo>
                  <a:lnTo>
                    <a:pt x="16895" y="4816346"/>
                  </a:lnTo>
                  <a:lnTo>
                    <a:pt x="0" y="4252850"/>
                  </a:lnTo>
                  <a:lnTo>
                    <a:pt x="0" y="1324292"/>
                  </a:lnTo>
                  <a:lnTo>
                    <a:pt x="18739" y="1324292"/>
                  </a:lnTo>
                  <a:lnTo>
                    <a:pt x="18739" y="0"/>
                  </a:lnTo>
                  <a:close/>
                </a:path>
              </a:pathLst>
            </a:custGeom>
            <a:ln>
              <a:noFill/>
            </a:ln>
          </p:spPr>
        </p:pic>
      </p:grpSp>
      <p:sp>
        <p:nvSpPr>
          <p:cNvPr id="26" name="Rectangle 25">
            <a:extLst>
              <a:ext uri="{FF2B5EF4-FFF2-40B4-BE49-F238E27FC236}">
                <a16:creationId xmlns:a16="http://schemas.microsoft.com/office/drawing/2014/main" id="{85B92F94-C289-04C4-CE25-0BD7CE9D6742}"/>
              </a:ext>
            </a:extLst>
          </p:cNvPr>
          <p:cNvSpPr/>
          <p:nvPr/>
        </p:nvSpPr>
        <p:spPr>
          <a:xfrm>
            <a:off x="-258368" y="814173"/>
            <a:ext cx="12564000" cy="144000"/>
          </a:xfrm>
          <a:prstGeom prst="rect">
            <a:avLst/>
          </a:prstGeom>
          <a:solidFill>
            <a:srgbClr val="FF8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e 12">
            <a:extLst>
              <a:ext uri="{FF2B5EF4-FFF2-40B4-BE49-F238E27FC236}">
                <a16:creationId xmlns:a16="http://schemas.microsoft.com/office/drawing/2014/main" id="{7BBCBC04-3E80-432A-831B-8E9699AF7B44}"/>
              </a:ext>
            </a:extLst>
          </p:cNvPr>
          <p:cNvGrpSpPr/>
          <p:nvPr/>
        </p:nvGrpSpPr>
        <p:grpSpPr>
          <a:xfrm>
            <a:off x="-481710" y="-13694"/>
            <a:ext cx="2657284" cy="972000"/>
            <a:chOff x="-382906" y="1114335"/>
            <a:chExt cx="2913657" cy="972000"/>
          </a:xfrm>
        </p:grpSpPr>
        <p:sp>
          <p:nvSpPr>
            <p:cNvPr id="14" name="Parallélogramme 13">
              <a:extLst>
                <a:ext uri="{FF2B5EF4-FFF2-40B4-BE49-F238E27FC236}">
                  <a16:creationId xmlns:a16="http://schemas.microsoft.com/office/drawing/2014/main" id="{DDCEC4CE-F8EB-4849-9DDC-9BE4F463B981}"/>
                </a:ext>
              </a:extLst>
            </p:cNvPr>
            <p:cNvSpPr/>
            <p:nvPr/>
          </p:nvSpPr>
          <p:spPr>
            <a:xfrm flipH="1">
              <a:off x="1558754" y="1114335"/>
              <a:ext cx="971997" cy="972000"/>
            </a:xfrm>
            <a:prstGeom prst="parallelogram">
              <a:avLst>
                <a:gd name="adj" fmla="val 56835"/>
              </a:avLst>
            </a:prstGeom>
            <a:solidFill>
              <a:srgbClr val="FF87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Parallélogramme 14">
              <a:extLst>
                <a:ext uri="{FF2B5EF4-FFF2-40B4-BE49-F238E27FC236}">
                  <a16:creationId xmlns:a16="http://schemas.microsoft.com/office/drawing/2014/main" id="{2B7D4221-4FEB-48E6-A713-49A3B706A2EC}"/>
                </a:ext>
              </a:extLst>
            </p:cNvPr>
            <p:cNvSpPr/>
            <p:nvPr/>
          </p:nvSpPr>
          <p:spPr>
            <a:xfrm flipH="1">
              <a:off x="-382906" y="1114335"/>
              <a:ext cx="2486815" cy="972000"/>
            </a:xfrm>
            <a:prstGeom prst="parallelogram">
              <a:avLst>
                <a:gd name="adj" fmla="val 49894"/>
              </a:avLst>
            </a:prstGeom>
            <a:solidFill>
              <a:schemeClr val="tx2">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3" name="ZoneTexte 2">
            <a:extLst>
              <a:ext uri="{FF2B5EF4-FFF2-40B4-BE49-F238E27FC236}">
                <a16:creationId xmlns:a16="http://schemas.microsoft.com/office/drawing/2014/main" id="{DC488E1F-948A-4ED8-A5E7-2624D6155185}"/>
              </a:ext>
            </a:extLst>
          </p:cNvPr>
          <p:cNvSpPr txBox="1"/>
          <p:nvPr/>
        </p:nvSpPr>
        <p:spPr>
          <a:xfrm>
            <a:off x="355091" y="-36977"/>
            <a:ext cx="1008000" cy="972000"/>
          </a:xfrm>
          <a:prstGeom prst="rect">
            <a:avLst/>
          </a:prstGeom>
          <a:noFill/>
        </p:spPr>
        <p:txBody>
          <a:bodyPr wrap="square" rtlCol="0">
            <a:spAutoFit/>
          </a:bodyPr>
          <a:lstStyle/>
          <a:p>
            <a:r>
              <a:rPr lang="fr-FR" sz="12000" dirty="0">
                <a:solidFill>
                  <a:schemeClr val="bg1"/>
                </a:solidFill>
                <a:latin typeface="Bernard MT Condensed" panose="02050806060905020404" pitchFamily="18" charset="0"/>
              </a:rPr>
              <a:t>‘‘</a:t>
            </a:r>
          </a:p>
        </p:txBody>
      </p:sp>
      <p:sp>
        <p:nvSpPr>
          <p:cNvPr id="27" name="Rectangle 26">
            <a:extLst>
              <a:ext uri="{FF2B5EF4-FFF2-40B4-BE49-F238E27FC236}">
                <a16:creationId xmlns:a16="http://schemas.microsoft.com/office/drawing/2014/main" id="{72F9BC22-D5E2-CCAA-50FC-EDC98AAD4FDC}"/>
              </a:ext>
            </a:extLst>
          </p:cNvPr>
          <p:cNvSpPr/>
          <p:nvPr/>
        </p:nvSpPr>
        <p:spPr>
          <a:xfrm>
            <a:off x="-57876" y="6505626"/>
            <a:ext cx="12312000" cy="360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noProof="0" dirty="0">
                <a:ln>
                  <a:noFill/>
                </a:ln>
                <a:solidFill>
                  <a:prstClr val="white"/>
                </a:solidFill>
                <a:effectLst/>
                <a:uLnTx/>
                <a:uFillTx/>
                <a:latin typeface="Arial Nova" panose="020B0504020202020204" pitchFamily="34" charset="0"/>
              </a:rPr>
              <a:t>Commissions Sportives Régionales 5x5 / Trophée et Coupe de France 22-23 / Phase qualificative régionale</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9" name="Groupe 18">
            <a:extLst>
              <a:ext uri="{FF2B5EF4-FFF2-40B4-BE49-F238E27FC236}">
                <a16:creationId xmlns:a16="http://schemas.microsoft.com/office/drawing/2014/main" id="{AF57058A-EEC8-32EA-7468-8BFF039C0DC6}"/>
              </a:ext>
            </a:extLst>
          </p:cNvPr>
          <p:cNvGrpSpPr/>
          <p:nvPr/>
        </p:nvGrpSpPr>
        <p:grpSpPr>
          <a:xfrm>
            <a:off x="-163513" y="2190753"/>
            <a:ext cx="3356751" cy="3399375"/>
            <a:chOff x="-163513" y="2190753"/>
            <a:chExt cx="3356751" cy="3399375"/>
          </a:xfrm>
        </p:grpSpPr>
        <p:sp>
          <p:nvSpPr>
            <p:cNvPr id="21" name="Google Shape;202;p24">
              <a:extLst>
                <a:ext uri="{FF2B5EF4-FFF2-40B4-BE49-F238E27FC236}">
                  <a16:creationId xmlns:a16="http://schemas.microsoft.com/office/drawing/2014/main" id="{FA707F63-FD0F-0E1B-665D-1405BADF851C}"/>
                </a:ext>
              </a:extLst>
            </p:cNvPr>
            <p:cNvSpPr>
              <a:spLocks noChangeAspect="1"/>
            </p:cNvSpPr>
            <p:nvPr/>
          </p:nvSpPr>
          <p:spPr>
            <a:xfrm>
              <a:off x="-46762" y="2350128"/>
              <a:ext cx="3240000" cy="3240000"/>
            </a:xfrm>
            <a:prstGeom prst="ellipse">
              <a:avLst/>
            </a:prstGeom>
            <a:solidFill>
              <a:srgbClr val="FF8700"/>
            </a:solidFill>
            <a:ln>
              <a:noFill/>
            </a:ln>
          </p:spPr>
          <p:txBody>
            <a:bodyPr spcFirstLastPara="1" wrap="square" lIns="0" tIns="0" rIns="0" bIns="0" anchor="ctr" anchorCtr="1">
              <a:noAutofit/>
            </a:bodyPr>
            <a:lstStyle/>
            <a:p>
              <a:pPr lvl="0" algn="ctr"/>
              <a:endParaRPr lang="fr-FR" spc="200" dirty="0">
                <a:solidFill>
                  <a:schemeClr val="bg1"/>
                </a:solidFill>
                <a:latin typeface="Arial Nova Cond" panose="020B0506020202020204" pitchFamily="34" charset="0"/>
                <a:ea typeface="Roboto"/>
                <a:cs typeface="Roboto"/>
                <a:sym typeface="Roboto"/>
              </a:endParaRPr>
            </a:p>
          </p:txBody>
        </p:sp>
        <p:sp>
          <p:nvSpPr>
            <p:cNvPr id="4" name="ZoneTexte 3">
              <a:extLst>
                <a:ext uri="{FF2B5EF4-FFF2-40B4-BE49-F238E27FC236}">
                  <a16:creationId xmlns:a16="http://schemas.microsoft.com/office/drawing/2014/main" id="{6587CA0E-0664-54F7-1C0C-F196BDFCF501}"/>
                </a:ext>
              </a:extLst>
            </p:cNvPr>
            <p:cNvSpPr txBox="1"/>
            <p:nvPr/>
          </p:nvSpPr>
          <p:spPr>
            <a:xfrm>
              <a:off x="1123720" y="2190753"/>
              <a:ext cx="591670" cy="1938992"/>
            </a:xfrm>
            <a:prstGeom prst="rect">
              <a:avLst/>
            </a:prstGeom>
            <a:noFill/>
          </p:spPr>
          <p:txBody>
            <a:bodyPr wrap="square" rtlCol="0">
              <a:spAutoFit/>
            </a:bodyPr>
            <a:lstStyle/>
            <a:p>
              <a:r>
                <a:rPr lang="fr-FR" sz="12000" dirty="0">
                  <a:solidFill>
                    <a:schemeClr val="bg1"/>
                  </a:solidFill>
                  <a:effectLst>
                    <a:outerShdw blurRad="38100" dist="38100" dir="2700000" algn="tl">
                      <a:srgbClr val="000000">
                        <a:alpha val="43137"/>
                      </a:srgbClr>
                    </a:outerShdw>
                  </a:effectLst>
                  <a:latin typeface="Bodoni MT Condensed" panose="02070606080606020203" pitchFamily="18" charset="0"/>
                </a:rPr>
                <a:t>1</a:t>
              </a:r>
            </a:p>
          </p:txBody>
        </p:sp>
        <p:sp>
          <p:nvSpPr>
            <p:cNvPr id="9" name="ZoneTexte 8">
              <a:extLst>
                <a:ext uri="{FF2B5EF4-FFF2-40B4-BE49-F238E27FC236}">
                  <a16:creationId xmlns:a16="http://schemas.microsoft.com/office/drawing/2014/main" id="{A13CD796-D903-E3BC-633E-ADD72EB57F70}"/>
                </a:ext>
              </a:extLst>
            </p:cNvPr>
            <p:cNvSpPr txBox="1"/>
            <p:nvPr/>
          </p:nvSpPr>
          <p:spPr>
            <a:xfrm>
              <a:off x="-163513" y="3779916"/>
              <a:ext cx="3180553" cy="913070"/>
            </a:xfrm>
            <a:prstGeom prst="rect">
              <a:avLst/>
            </a:prstGeom>
            <a:noFill/>
            <a:ln>
              <a:noFill/>
            </a:ln>
          </p:spPr>
          <p:txBody>
            <a:bodyPr wrap="square" rtlCol="0">
              <a:spAutoFit/>
            </a:bodyPr>
            <a:lstStyle/>
            <a:p>
              <a:pPr algn="ctr">
                <a:lnSpc>
                  <a:spcPts val="3200"/>
                </a:lnSpc>
              </a:pPr>
              <a:r>
                <a:rPr lang="fr-FR" sz="3600" spc="100" dirty="0">
                  <a:solidFill>
                    <a:schemeClr val="bg1"/>
                  </a:solidFill>
                  <a:effectLst>
                    <a:outerShdw blurRad="38100" dist="38100" dir="2700000" algn="tl">
                      <a:srgbClr val="000000">
                        <a:alpha val="43137"/>
                      </a:srgbClr>
                    </a:outerShdw>
                  </a:effectLst>
                  <a:latin typeface="Bahnschrift SemiCondensed" panose="020B0502040204020203" pitchFamily="34" charset="0"/>
                </a:rPr>
                <a:t>Avant propos</a:t>
              </a:r>
            </a:p>
            <a:p>
              <a:pPr algn="ctr">
                <a:lnSpc>
                  <a:spcPts val="3200"/>
                </a:lnSpc>
              </a:pPr>
              <a:r>
                <a:rPr lang="fr-FR" sz="3600" spc="100" dirty="0">
                  <a:solidFill>
                    <a:schemeClr val="bg1"/>
                  </a:solidFill>
                  <a:effectLst>
                    <a:outerShdw blurRad="38100" dist="38100" dir="2700000" algn="tl">
                      <a:srgbClr val="000000">
                        <a:alpha val="43137"/>
                      </a:srgbClr>
                    </a:outerShdw>
                  </a:effectLst>
                  <a:latin typeface="Bahnschrift SemiCondensed" panose="020B0502040204020203" pitchFamily="34" charset="0"/>
                </a:rPr>
                <a:t>Informations</a:t>
              </a:r>
            </a:p>
          </p:txBody>
        </p:sp>
      </p:grpSp>
      <p:grpSp>
        <p:nvGrpSpPr>
          <p:cNvPr id="28" name="Groupe 27">
            <a:extLst>
              <a:ext uri="{FF2B5EF4-FFF2-40B4-BE49-F238E27FC236}">
                <a16:creationId xmlns:a16="http://schemas.microsoft.com/office/drawing/2014/main" id="{F6D6E45B-EB4B-CAA3-4DDE-BCDECBCAD150}"/>
              </a:ext>
            </a:extLst>
          </p:cNvPr>
          <p:cNvGrpSpPr/>
          <p:nvPr/>
        </p:nvGrpSpPr>
        <p:grpSpPr>
          <a:xfrm>
            <a:off x="2993508" y="2255217"/>
            <a:ext cx="3240000" cy="3272027"/>
            <a:chOff x="4207535" y="854146"/>
            <a:chExt cx="3240000" cy="3272027"/>
          </a:xfrm>
        </p:grpSpPr>
        <p:grpSp>
          <p:nvGrpSpPr>
            <p:cNvPr id="25" name="Groupe 24">
              <a:extLst>
                <a:ext uri="{FF2B5EF4-FFF2-40B4-BE49-F238E27FC236}">
                  <a16:creationId xmlns:a16="http://schemas.microsoft.com/office/drawing/2014/main" id="{348D18F8-11FE-2B06-7006-F52A2674AA9A}"/>
                </a:ext>
              </a:extLst>
            </p:cNvPr>
            <p:cNvGrpSpPr/>
            <p:nvPr/>
          </p:nvGrpSpPr>
          <p:grpSpPr>
            <a:xfrm>
              <a:off x="4207535" y="854146"/>
              <a:ext cx="3240000" cy="3272027"/>
              <a:chOff x="3996590" y="880847"/>
              <a:chExt cx="3240000" cy="3272027"/>
            </a:xfrm>
          </p:grpSpPr>
          <p:sp>
            <p:nvSpPr>
              <p:cNvPr id="24" name="Google Shape;201;p24">
                <a:extLst>
                  <a:ext uri="{FF2B5EF4-FFF2-40B4-BE49-F238E27FC236}">
                    <a16:creationId xmlns:a16="http://schemas.microsoft.com/office/drawing/2014/main" id="{B2213DF4-3665-DC7C-4AF6-809EE33AF1E5}"/>
                  </a:ext>
                </a:extLst>
              </p:cNvPr>
              <p:cNvSpPr>
                <a:spLocks noChangeAspect="1"/>
              </p:cNvSpPr>
              <p:nvPr/>
            </p:nvSpPr>
            <p:spPr>
              <a:xfrm>
                <a:off x="3996590" y="912874"/>
                <a:ext cx="3240000" cy="3240000"/>
              </a:xfrm>
              <a:prstGeom prst="ellipse">
                <a:avLst/>
              </a:prstGeom>
              <a:solidFill>
                <a:srgbClr val="008000"/>
              </a:solidFill>
              <a:ln>
                <a:noFill/>
              </a:ln>
            </p:spPr>
            <p:txBody>
              <a:bodyPr spcFirstLastPara="1" wrap="square" lIns="0" tIns="0" rIns="0" bIns="0" anchor="ctr" anchorCtr="0">
                <a:noAutofit/>
              </a:bodyPr>
              <a:lstStyle/>
              <a:p>
                <a:pPr marL="0" lvl="0" indent="0" algn="ctr" rtl="0">
                  <a:spcBef>
                    <a:spcPts val="0"/>
                  </a:spcBef>
                  <a:spcAft>
                    <a:spcPts val="0"/>
                  </a:spcAft>
                  <a:buNone/>
                </a:pPr>
                <a:endParaRPr spc="200" dirty="0">
                  <a:solidFill>
                    <a:schemeClr val="bg1"/>
                  </a:solidFill>
                  <a:latin typeface="Arial Nova Cond" panose="020B0506020202020204" pitchFamily="34" charset="0"/>
                  <a:ea typeface="Roboto"/>
                  <a:cs typeface="Roboto"/>
                  <a:sym typeface="Roboto"/>
                </a:endParaRPr>
              </a:p>
            </p:txBody>
          </p:sp>
          <p:sp>
            <p:nvSpPr>
              <p:cNvPr id="41" name="ZoneTexte 40">
                <a:extLst>
                  <a:ext uri="{FF2B5EF4-FFF2-40B4-BE49-F238E27FC236}">
                    <a16:creationId xmlns:a16="http://schemas.microsoft.com/office/drawing/2014/main" id="{48B68D7F-EF00-9298-B8A5-C483846F57E9}"/>
                  </a:ext>
                </a:extLst>
              </p:cNvPr>
              <p:cNvSpPr txBox="1"/>
              <p:nvPr/>
            </p:nvSpPr>
            <p:spPr>
              <a:xfrm>
                <a:off x="5231186" y="880847"/>
                <a:ext cx="591670" cy="1938992"/>
              </a:xfrm>
              <a:prstGeom prst="rect">
                <a:avLst/>
              </a:prstGeom>
              <a:noFill/>
            </p:spPr>
            <p:txBody>
              <a:bodyPr wrap="square" rtlCol="0">
                <a:spAutoFit/>
              </a:bodyPr>
              <a:lstStyle/>
              <a:p>
                <a:r>
                  <a:rPr lang="fr-FR" sz="12000" dirty="0">
                    <a:solidFill>
                      <a:schemeClr val="bg1"/>
                    </a:solidFill>
                    <a:effectLst>
                      <a:outerShdw blurRad="38100" dist="38100" dir="2700000" algn="tl">
                        <a:srgbClr val="000000">
                          <a:alpha val="43137"/>
                        </a:srgbClr>
                      </a:outerShdw>
                    </a:effectLst>
                    <a:latin typeface="Bodoni MT Condensed" panose="02070606080606020203" pitchFamily="18" charset="0"/>
                  </a:rPr>
                  <a:t>2</a:t>
                </a:r>
              </a:p>
            </p:txBody>
          </p:sp>
        </p:grpSp>
        <p:sp>
          <p:nvSpPr>
            <p:cNvPr id="6" name="ZoneTexte 5">
              <a:extLst>
                <a:ext uri="{FF2B5EF4-FFF2-40B4-BE49-F238E27FC236}">
                  <a16:creationId xmlns:a16="http://schemas.microsoft.com/office/drawing/2014/main" id="{C2EC3C4C-16DC-8125-82AE-46F9667AEADE}"/>
                </a:ext>
              </a:extLst>
            </p:cNvPr>
            <p:cNvSpPr txBox="1"/>
            <p:nvPr/>
          </p:nvSpPr>
          <p:spPr>
            <a:xfrm>
              <a:off x="4607450" y="2397171"/>
              <a:ext cx="2424100" cy="913070"/>
            </a:xfrm>
            <a:prstGeom prst="rect">
              <a:avLst/>
            </a:prstGeom>
            <a:noFill/>
            <a:ln>
              <a:noFill/>
            </a:ln>
          </p:spPr>
          <p:txBody>
            <a:bodyPr wrap="square" rtlCol="0">
              <a:spAutoFit/>
            </a:bodyPr>
            <a:lstStyle/>
            <a:p>
              <a:pPr algn="ctr">
                <a:lnSpc>
                  <a:spcPts val="3200"/>
                </a:lnSpc>
              </a:pPr>
              <a:r>
                <a:rPr lang="fr-FR" sz="3600" spc="100" dirty="0">
                  <a:solidFill>
                    <a:schemeClr val="bg1"/>
                  </a:solidFill>
                  <a:effectLst>
                    <a:outerShdw blurRad="38100" dist="38100" dir="2700000" algn="tl">
                      <a:srgbClr val="000000">
                        <a:alpha val="43137"/>
                      </a:srgbClr>
                    </a:outerShdw>
                  </a:effectLst>
                  <a:latin typeface="Bahnschrift SemiCondensed" panose="020B0502040204020203" pitchFamily="34" charset="0"/>
                </a:rPr>
                <a:t>Seniors</a:t>
              </a:r>
            </a:p>
            <a:p>
              <a:pPr algn="ctr">
                <a:lnSpc>
                  <a:spcPts val="3200"/>
                </a:lnSpc>
              </a:pPr>
              <a:r>
                <a:rPr lang="fr-FR" sz="3600" spc="100" dirty="0">
                  <a:solidFill>
                    <a:schemeClr val="bg1"/>
                  </a:solidFill>
                  <a:effectLst>
                    <a:outerShdw blurRad="38100" dist="38100" dir="2700000" algn="tl">
                      <a:srgbClr val="000000">
                        <a:alpha val="43137"/>
                      </a:srgbClr>
                    </a:outerShdw>
                  </a:effectLst>
                  <a:latin typeface="Bahnschrift SemiCondensed" panose="020B0502040204020203" pitchFamily="34" charset="0"/>
                </a:rPr>
                <a:t>masculins</a:t>
              </a:r>
            </a:p>
          </p:txBody>
        </p:sp>
      </p:grpSp>
      <p:sp>
        <p:nvSpPr>
          <p:cNvPr id="33" name="Rond vert">
            <a:extLst>
              <a:ext uri="{FF2B5EF4-FFF2-40B4-BE49-F238E27FC236}">
                <a16:creationId xmlns:a16="http://schemas.microsoft.com/office/drawing/2014/main" id="{44B9B96E-ACFA-1F97-E78C-3D6660A8F7DA}"/>
              </a:ext>
            </a:extLst>
          </p:cNvPr>
          <p:cNvSpPr>
            <a:spLocks noChangeAspect="1"/>
          </p:cNvSpPr>
          <p:nvPr/>
        </p:nvSpPr>
        <p:spPr>
          <a:xfrm>
            <a:off x="5930694" y="2270167"/>
            <a:ext cx="3240000" cy="3240000"/>
          </a:xfrm>
          <a:prstGeom prst="ellipse">
            <a:avLst/>
          </a:prstGeom>
          <a:solidFill>
            <a:schemeClr val="bg2">
              <a:lumMod val="50000"/>
            </a:schemeClr>
          </a:solidFill>
          <a:ln>
            <a:noFill/>
          </a:ln>
        </p:spPr>
        <p:txBody>
          <a:bodyPr spcFirstLastPara="1" wrap="square" lIns="0" tIns="0" rIns="0" bIns="0" anchor="ctr" anchorCtr="0">
            <a:noAutofit/>
          </a:bodyPr>
          <a:lstStyle/>
          <a:p>
            <a:pPr lvl="0" algn="ctr"/>
            <a:endParaRPr lang="fr-FR" spc="200" dirty="0">
              <a:solidFill>
                <a:schemeClr val="bg1"/>
              </a:solidFill>
              <a:latin typeface="Arial Nova Cond" panose="020B0506020202020204" pitchFamily="34" charset="0"/>
              <a:ea typeface="Roboto"/>
              <a:cs typeface="Roboto"/>
              <a:sym typeface="Roboto"/>
            </a:endParaRPr>
          </a:p>
        </p:txBody>
      </p:sp>
      <p:sp>
        <p:nvSpPr>
          <p:cNvPr id="44" name="ZoneTexte 43">
            <a:extLst>
              <a:ext uri="{FF2B5EF4-FFF2-40B4-BE49-F238E27FC236}">
                <a16:creationId xmlns:a16="http://schemas.microsoft.com/office/drawing/2014/main" id="{89CAC1A8-A624-0C1A-390E-01CB24E03171}"/>
              </a:ext>
            </a:extLst>
          </p:cNvPr>
          <p:cNvSpPr txBox="1"/>
          <p:nvPr/>
        </p:nvSpPr>
        <p:spPr>
          <a:xfrm>
            <a:off x="7180765" y="2169379"/>
            <a:ext cx="591670" cy="1938992"/>
          </a:xfrm>
          <a:prstGeom prst="rect">
            <a:avLst/>
          </a:prstGeom>
          <a:noFill/>
        </p:spPr>
        <p:txBody>
          <a:bodyPr wrap="square" rtlCol="0">
            <a:spAutoFit/>
          </a:bodyPr>
          <a:lstStyle/>
          <a:p>
            <a:r>
              <a:rPr lang="fr-FR" sz="12000" dirty="0">
                <a:solidFill>
                  <a:schemeClr val="bg1"/>
                </a:solidFill>
                <a:effectLst>
                  <a:outerShdw blurRad="38100" dist="38100" dir="2700000" algn="tl">
                    <a:srgbClr val="000000">
                      <a:alpha val="43137"/>
                    </a:srgbClr>
                  </a:outerShdw>
                </a:effectLst>
                <a:latin typeface="Bodoni MT Condensed" panose="02070606080606020203" pitchFamily="18" charset="0"/>
              </a:rPr>
              <a:t>3</a:t>
            </a:r>
          </a:p>
        </p:txBody>
      </p:sp>
      <p:sp>
        <p:nvSpPr>
          <p:cNvPr id="5" name="ZoneTexte 4">
            <a:extLst>
              <a:ext uri="{FF2B5EF4-FFF2-40B4-BE49-F238E27FC236}">
                <a16:creationId xmlns:a16="http://schemas.microsoft.com/office/drawing/2014/main" id="{341010DE-8964-E662-E818-B57D1DDB88F4}"/>
              </a:ext>
            </a:extLst>
          </p:cNvPr>
          <p:cNvSpPr txBox="1"/>
          <p:nvPr/>
        </p:nvSpPr>
        <p:spPr>
          <a:xfrm>
            <a:off x="6368833" y="3726718"/>
            <a:ext cx="2424100" cy="913070"/>
          </a:xfrm>
          <a:prstGeom prst="rect">
            <a:avLst/>
          </a:prstGeom>
          <a:noFill/>
          <a:ln>
            <a:noFill/>
          </a:ln>
        </p:spPr>
        <p:txBody>
          <a:bodyPr wrap="square" rtlCol="0">
            <a:spAutoFit/>
          </a:bodyPr>
          <a:lstStyle/>
          <a:p>
            <a:pPr algn="ctr">
              <a:lnSpc>
                <a:spcPts val="3200"/>
              </a:lnSpc>
            </a:pPr>
            <a:r>
              <a:rPr lang="fr-FR" sz="3600" spc="100" dirty="0">
                <a:solidFill>
                  <a:schemeClr val="bg1"/>
                </a:solidFill>
                <a:effectLst>
                  <a:outerShdw blurRad="38100" dist="38100" dir="2700000" algn="tl">
                    <a:srgbClr val="000000">
                      <a:alpha val="43137"/>
                    </a:srgbClr>
                  </a:outerShdw>
                </a:effectLst>
                <a:latin typeface="Bahnschrift SemiCondensed" panose="020B0502040204020203" pitchFamily="34" charset="0"/>
              </a:rPr>
              <a:t>Seniors</a:t>
            </a:r>
          </a:p>
          <a:p>
            <a:pPr algn="ctr">
              <a:lnSpc>
                <a:spcPts val="3200"/>
              </a:lnSpc>
            </a:pPr>
            <a:r>
              <a:rPr lang="fr-FR" sz="3600" spc="100" dirty="0">
                <a:solidFill>
                  <a:schemeClr val="bg1"/>
                </a:solidFill>
                <a:effectLst>
                  <a:outerShdw blurRad="38100" dist="38100" dir="2700000" algn="tl">
                    <a:srgbClr val="000000">
                      <a:alpha val="43137"/>
                    </a:srgbClr>
                  </a:outerShdw>
                </a:effectLst>
                <a:latin typeface="Bahnschrift SemiCondensed" panose="020B0502040204020203" pitchFamily="34" charset="0"/>
              </a:rPr>
              <a:t>féminines</a:t>
            </a:r>
          </a:p>
        </p:txBody>
      </p:sp>
      <p:sp>
        <p:nvSpPr>
          <p:cNvPr id="34" name="Google Shape;203;p24">
            <a:extLst>
              <a:ext uri="{FF2B5EF4-FFF2-40B4-BE49-F238E27FC236}">
                <a16:creationId xmlns:a16="http://schemas.microsoft.com/office/drawing/2014/main" id="{76C651D6-C54B-92A7-56D2-2EE11A206507}"/>
              </a:ext>
            </a:extLst>
          </p:cNvPr>
          <p:cNvSpPr>
            <a:spLocks noChangeAspect="1"/>
          </p:cNvSpPr>
          <p:nvPr/>
        </p:nvSpPr>
        <p:spPr>
          <a:xfrm>
            <a:off x="9022506" y="2276194"/>
            <a:ext cx="3240000" cy="3240000"/>
          </a:xfrm>
          <a:prstGeom prst="ellipse">
            <a:avLst/>
          </a:prstGeom>
          <a:solidFill>
            <a:srgbClr val="FFFF00"/>
          </a:solidFill>
          <a:ln>
            <a:noFill/>
          </a:ln>
        </p:spPr>
        <p:txBody>
          <a:bodyPr spcFirstLastPara="1" wrap="square" lIns="0" tIns="0" rIns="0" bIns="0" anchor="ctr" anchorCtr="0">
            <a:noAutofit/>
          </a:bodyPr>
          <a:lstStyle/>
          <a:p>
            <a:pPr marL="0" lvl="0" indent="0" algn="ctr" rtl="0">
              <a:spcBef>
                <a:spcPts val="0"/>
              </a:spcBef>
              <a:spcAft>
                <a:spcPts val="0"/>
              </a:spcAft>
              <a:buNone/>
            </a:pPr>
            <a:endParaRPr lang="fr-FR" spc="200" dirty="0">
              <a:solidFill>
                <a:schemeClr val="bg2">
                  <a:lumMod val="50000"/>
                </a:schemeClr>
              </a:solidFill>
              <a:latin typeface="Arial Nova Cond" panose="020B0506020202020204" pitchFamily="34" charset="0"/>
              <a:ea typeface="Roboto"/>
              <a:cs typeface="Roboto"/>
              <a:sym typeface="Roboto"/>
            </a:endParaRPr>
          </a:p>
        </p:txBody>
      </p:sp>
      <p:sp>
        <p:nvSpPr>
          <p:cNvPr id="42" name="ZoneTexte 41">
            <a:extLst>
              <a:ext uri="{FF2B5EF4-FFF2-40B4-BE49-F238E27FC236}">
                <a16:creationId xmlns:a16="http://schemas.microsoft.com/office/drawing/2014/main" id="{048BF33E-8DE4-9A55-2DFA-F41D09B603FD}"/>
              </a:ext>
            </a:extLst>
          </p:cNvPr>
          <p:cNvSpPr txBox="1"/>
          <p:nvPr/>
        </p:nvSpPr>
        <p:spPr>
          <a:xfrm>
            <a:off x="10190115" y="2156185"/>
            <a:ext cx="591670" cy="1938992"/>
          </a:xfrm>
          <a:prstGeom prst="rect">
            <a:avLst/>
          </a:prstGeom>
          <a:noFill/>
        </p:spPr>
        <p:txBody>
          <a:bodyPr wrap="square" rtlCol="0">
            <a:spAutoFit/>
          </a:bodyPr>
          <a:lstStyle/>
          <a:p>
            <a:r>
              <a:rPr lang="fr-FR" sz="12000" dirty="0">
                <a:solidFill>
                  <a:schemeClr val="tx2">
                    <a:lumMod val="75000"/>
                  </a:schemeClr>
                </a:solidFill>
                <a:effectLst>
                  <a:outerShdw blurRad="38100" dist="38100" dir="2700000" algn="tl">
                    <a:srgbClr val="000000">
                      <a:alpha val="43137"/>
                    </a:srgbClr>
                  </a:outerShdw>
                </a:effectLst>
                <a:latin typeface="Bodoni MT Condensed" panose="02070606080606020203" pitchFamily="18" charset="0"/>
              </a:rPr>
              <a:t>4</a:t>
            </a:r>
          </a:p>
        </p:txBody>
      </p:sp>
      <p:sp>
        <p:nvSpPr>
          <p:cNvPr id="8" name="ZoneTexte 7">
            <a:extLst>
              <a:ext uri="{FF2B5EF4-FFF2-40B4-BE49-F238E27FC236}">
                <a16:creationId xmlns:a16="http://schemas.microsoft.com/office/drawing/2014/main" id="{B0866A57-9299-8C08-DD3A-AE0E7CCDFD4D}"/>
              </a:ext>
            </a:extLst>
          </p:cNvPr>
          <p:cNvSpPr txBox="1"/>
          <p:nvPr/>
        </p:nvSpPr>
        <p:spPr>
          <a:xfrm>
            <a:off x="9091072" y="3814327"/>
            <a:ext cx="3251056" cy="502702"/>
          </a:xfrm>
          <a:prstGeom prst="rect">
            <a:avLst/>
          </a:prstGeom>
          <a:noFill/>
          <a:ln>
            <a:noFill/>
          </a:ln>
        </p:spPr>
        <p:txBody>
          <a:bodyPr wrap="square" rtlCol="0">
            <a:spAutoFit/>
          </a:bodyPr>
          <a:lstStyle/>
          <a:p>
            <a:pPr algn="ctr">
              <a:lnSpc>
                <a:spcPts val="3200"/>
              </a:lnSpc>
            </a:pPr>
            <a:r>
              <a:rPr lang="fr-FR" sz="3600" spc="100" dirty="0">
                <a:effectLst>
                  <a:outerShdw blurRad="38100" dist="38100" dir="2700000" algn="tl">
                    <a:srgbClr val="000000">
                      <a:alpha val="43137"/>
                    </a:srgbClr>
                  </a:outerShdw>
                </a:effectLst>
                <a:latin typeface="Bahnschrift SemiCondensed" panose="020B0502040204020203" pitchFamily="34" charset="0"/>
              </a:rPr>
              <a:t>U17M</a:t>
            </a:r>
          </a:p>
        </p:txBody>
      </p:sp>
      <p:sp>
        <p:nvSpPr>
          <p:cNvPr id="7" name="ZoneTexte 6">
            <a:extLst>
              <a:ext uri="{FF2B5EF4-FFF2-40B4-BE49-F238E27FC236}">
                <a16:creationId xmlns:a16="http://schemas.microsoft.com/office/drawing/2014/main" id="{19C45527-5F89-82C4-E07B-57228CFECE15}"/>
              </a:ext>
            </a:extLst>
          </p:cNvPr>
          <p:cNvSpPr txBox="1"/>
          <p:nvPr/>
        </p:nvSpPr>
        <p:spPr>
          <a:xfrm>
            <a:off x="204414" y="6026884"/>
            <a:ext cx="12049708" cy="461665"/>
          </a:xfrm>
          <a:prstGeom prst="rect">
            <a:avLst/>
          </a:prstGeom>
          <a:noFill/>
        </p:spPr>
        <p:txBody>
          <a:bodyPr wrap="square" rtlCol="0">
            <a:spAutoFit/>
          </a:bodyPr>
          <a:lstStyle/>
          <a:p>
            <a:r>
              <a:rPr lang="fr-FR" sz="2400" i="1" dirty="0">
                <a:latin typeface="Bahnschrift Light" panose="020B0502040204020203" pitchFamily="34" charset="0"/>
              </a:rPr>
              <a:t>Le présent document annule et remplace toutes les versions précédentes de celui-ci.</a:t>
            </a:r>
          </a:p>
        </p:txBody>
      </p:sp>
    </p:spTree>
    <p:extLst>
      <p:ext uri="{BB962C8B-B14F-4D97-AF65-F5344CB8AC3E}">
        <p14:creationId xmlns:p14="http://schemas.microsoft.com/office/powerpoint/2010/main" val="3776585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e 29">
            <a:extLst>
              <a:ext uri="{FF2B5EF4-FFF2-40B4-BE49-F238E27FC236}">
                <a16:creationId xmlns:a16="http://schemas.microsoft.com/office/drawing/2014/main" id="{48929F39-4B8E-7278-EC03-A603F094245F}"/>
              </a:ext>
            </a:extLst>
          </p:cNvPr>
          <p:cNvGrpSpPr/>
          <p:nvPr/>
        </p:nvGrpSpPr>
        <p:grpSpPr>
          <a:xfrm>
            <a:off x="-37949" y="-36977"/>
            <a:ext cx="5629481" cy="7101689"/>
            <a:chOff x="-48707" y="-36977"/>
            <a:chExt cx="5629481" cy="7101689"/>
          </a:xfrm>
        </p:grpSpPr>
        <p:sp>
          <p:nvSpPr>
            <p:cNvPr id="31" name="Forme libre : forme 30">
              <a:extLst>
                <a:ext uri="{FF2B5EF4-FFF2-40B4-BE49-F238E27FC236}">
                  <a16:creationId xmlns:a16="http://schemas.microsoft.com/office/drawing/2014/main" id="{22C91FC4-4AD9-D78B-1142-7277BC558367}"/>
                </a:ext>
              </a:extLst>
            </p:cNvPr>
            <p:cNvSpPr/>
            <p:nvPr/>
          </p:nvSpPr>
          <p:spPr>
            <a:xfrm>
              <a:off x="-48707" y="-36977"/>
              <a:ext cx="4860000" cy="6880313"/>
            </a:xfrm>
            <a:custGeom>
              <a:avLst/>
              <a:gdLst>
                <a:gd name="connsiteX0" fmla="*/ 1296000 w 4680000"/>
                <a:gd name="connsiteY0" fmla="*/ 0 h 6880313"/>
                <a:gd name="connsiteX1" fmla="*/ 4680000 w 4680000"/>
                <a:gd name="connsiteY1" fmla="*/ 6856709 h 6880313"/>
                <a:gd name="connsiteX2" fmla="*/ 1296000 w 4680000"/>
                <a:gd name="connsiteY2" fmla="*/ 6856709 h 6880313"/>
                <a:gd name="connsiteX3" fmla="*/ 1296000 w 4680000"/>
                <a:gd name="connsiteY3" fmla="*/ 6880313 h 6880313"/>
                <a:gd name="connsiteX4" fmla="*/ 0 w 4680000"/>
                <a:gd name="connsiteY4" fmla="*/ 6880313 h 6880313"/>
                <a:gd name="connsiteX5" fmla="*/ 0 w 4680000"/>
                <a:gd name="connsiteY5" fmla="*/ 4313 h 6880313"/>
                <a:gd name="connsiteX6" fmla="*/ 1296000 w 4680000"/>
                <a:gd name="connsiteY6" fmla="*/ 4313 h 6880313"/>
                <a:gd name="connsiteX7" fmla="*/ 1296000 w 4680000"/>
                <a:gd name="connsiteY7" fmla="*/ 0 h 688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80000" h="6880313">
                  <a:moveTo>
                    <a:pt x="1296000" y="0"/>
                  </a:moveTo>
                  <a:lnTo>
                    <a:pt x="4680000" y="6856709"/>
                  </a:lnTo>
                  <a:lnTo>
                    <a:pt x="1296000" y="6856709"/>
                  </a:lnTo>
                  <a:lnTo>
                    <a:pt x="1296000" y="6880313"/>
                  </a:lnTo>
                  <a:lnTo>
                    <a:pt x="0" y="6880313"/>
                  </a:lnTo>
                  <a:lnTo>
                    <a:pt x="0" y="4313"/>
                  </a:lnTo>
                  <a:lnTo>
                    <a:pt x="1296000" y="4313"/>
                  </a:lnTo>
                  <a:lnTo>
                    <a:pt x="1296000" y="0"/>
                  </a:lnTo>
                  <a:close/>
                </a:path>
              </a:pathLst>
            </a:custGeom>
            <a:solidFill>
              <a:schemeClr val="bg2">
                <a:lumMod val="9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pic>
          <p:nvPicPr>
            <p:cNvPr id="32" name="Image 31">
              <a:extLst>
                <a:ext uri="{FF2B5EF4-FFF2-40B4-BE49-F238E27FC236}">
                  <a16:creationId xmlns:a16="http://schemas.microsoft.com/office/drawing/2014/main" id="{CC61130A-613F-AE05-149E-72B4F970F72C}"/>
                </a:ext>
              </a:extLst>
            </p:cNvPr>
            <p:cNvPicPr preferRelativeResize="0">
              <a:picLocks/>
            </p:cNvPicPr>
            <p:nvPr/>
          </p:nvPicPr>
          <p:blipFill>
            <a:blip r:embed="rId3" cstate="print">
              <a:duotone>
                <a:prstClr val="black"/>
                <a:schemeClr val="bg2">
                  <a:tint val="45000"/>
                  <a:satMod val="400000"/>
                </a:schemeClr>
              </a:duotone>
            </a:blip>
            <a:srcRect l="3011" t="38058" r="29690" b="21316"/>
            <a:stretch>
              <a:fillRect/>
            </a:stretch>
          </p:blipFill>
          <p:spPr>
            <a:xfrm rot="5400000" flipH="1" flipV="1">
              <a:off x="-611226" y="872712"/>
              <a:ext cx="6876000" cy="5508000"/>
            </a:xfrm>
            <a:custGeom>
              <a:avLst/>
              <a:gdLst>
                <a:gd name="connsiteX0" fmla="*/ 139398 w 6876000"/>
                <a:gd name="connsiteY0" fmla="*/ 5446160 h 5508000"/>
                <a:gd name="connsiteX1" fmla="*/ 37633 w 6876000"/>
                <a:gd name="connsiteY1" fmla="*/ 5508000 h 5508000"/>
                <a:gd name="connsiteX2" fmla="*/ 29300 w 6876000"/>
                <a:gd name="connsiteY2" fmla="*/ 5230080 h 5508000"/>
                <a:gd name="connsiteX3" fmla="*/ 6876000 w 6876000"/>
                <a:gd name="connsiteY3" fmla="*/ 0 h 5508000"/>
                <a:gd name="connsiteX4" fmla="*/ 6876000 w 6876000"/>
                <a:gd name="connsiteY4" fmla="*/ 1343187 h 5508000"/>
                <a:gd name="connsiteX5" fmla="*/ 6830165 w 6876000"/>
                <a:gd name="connsiteY5" fmla="*/ 1371461 h 5508000"/>
                <a:gd name="connsiteX6" fmla="*/ 6819386 w 6876000"/>
                <a:gd name="connsiteY6" fmla="*/ 1350304 h 5508000"/>
                <a:gd name="connsiteX7" fmla="*/ 16895 w 6876000"/>
                <a:gd name="connsiteY7" fmla="*/ 4816346 h 5508000"/>
                <a:gd name="connsiteX8" fmla="*/ 0 w 6876000"/>
                <a:gd name="connsiteY8" fmla="*/ 4252850 h 5508000"/>
                <a:gd name="connsiteX9" fmla="*/ 0 w 6876000"/>
                <a:gd name="connsiteY9" fmla="*/ 1324292 h 5508000"/>
                <a:gd name="connsiteX10" fmla="*/ 18739 w 6876000"/>
                <a:gd name="connsiteY10" fmla="*/ 1324292 h 5508000"/>
                <a:gd name="connsiteX11" fmla="*/ 18739 w 6876000"/>
                <a:gd name="connsiteY11" fmla="*/ 0 h 5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76000" h="5508000">
                  <a:moveTo>
                    <a:pt x="139398" y="5446160"/>
                  </a:moveTo>
                  <a:lnTo>
                    <a:pt x="37633" y="5508000"/>
                  </a:lnTo>
                  <a:lnTo>
                    <a:pt x="29300" y="5230080"/>
                  </a:lnTo>
                  <a:close/>
                  <a:moveTo>
                    <a:pt x="6876000" y="0"/>
                  </a:moveTo>
                  <a:lnTo>
                    <a:pt x="6876000" y="1343187"/>
                  </a:lnTo>
                  <a:lnTo>
                    <a:pt x="6830165" y="1371461"/>
                  </a:lnTo>
                  <a:lnTo>
                    <a:pt x="6819386" y="1350304"/>
                  </a:lnTo>
                  <a:lnTo>
                    <a:pt x="16895" y="4816346"/>
                  </a:lnTo>
                  <a:lnTo>
                    <a:pt x="0" y="4252850"/>
                  </a:lnTo>
                  <a:lnTo>
                    <a:pt x="0" y="1324292"/>
                  </a:lnTo>
                  <a:lnTo>
                    <a:pt x="18739" y="1324292"/>
                  </a:lnTo>
                  <a:lnTo>
                    <a:pt x="18739" y="0"/>
                  </a:lnTo>
                  <a:close/>
                </a:path>
              </a:pathLst>
            </a:custGeom>
            <a:ln>
              <a:noFill/>
            </a:ln>
          </p:spPr>
        </p:pic>
      </p:grpSp>
      <p:sp>
        <p:nvSpPr>
          <p:cNvPr id="4" name="Rectangle 3">
            <a:extLst>
              <a:ext uri="{FF2B5EF4-FFF2-40B4-BE49-F238E27FC236}">
                <a16:creationId xmlns:a16="http://schemas.microsoft.com/office/drawing/2014/main" id="{29B656B2-85AC-594E-6857-B094CBA7596B}"/>
              </a:ext>
            </a:extLst>
          </p:cNvPr>
          <p:cNvSpPr/>
          <p:nvPr/>
        </p:nvSpPr>
        <p:spPr>
          <a:xfrm>
            <a:off x="1008548" y="-9612"/>
            <a:ext cx="11245574" cy="921791"/>
          </a:xfrm>
          <a:prstGeom prst="rect">
            <a:avLst/>
          </a:prstGeom>
          <a:solidFill>
            <a:srgbClr val="D0CEC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85B92F94-C289-04C4-CE25-0BD7CE9D6742}"/>
              </a:ext>
            </a:extLst>
          </p:cNvPr>
          <p:cNvSpPr/>
          <p:nvPr/>
        </p:nvSpPr>
        <p:spPr>
          <a:xfrm>
            <a:off x="-258368" y="814173"/>
            <a:ext cx="12564000" cy="144000"/>
          </a:xfrm>
          <a:prstGeom prst="rect">
            <a:avLst/>
          </a:prstGeom>
          <a:solidFill>
            <a:srgbClr val="FF8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e 12">
            <a:extLst>
              <a:ext uri="{FF2B5EF4-FFF2-40B4-BE49-F238E27FC236}">
                <a16:creationId xmlns:a16="http://schemas.microsoft.com/office/drawing/2014/main" id="{7BBCBC04-3E80-432A-831B-8E9699AF7B44}"/>
              </a:ext>
            </a:extLst>
          </p:cNvPr>
          <p:cNvGrpSpPr/>
          <p:nvPr/>
        </p:nvGrpSpPr>
        <p:grpSpPr>
          <a:xfrm>
            <a:off x="-472085" y="-13694"/>
            <a:ext cx="2647659" cy="972000"/>
            <a:chOff x="-372352" y="1114335"/>
            <a:chExt cx="2903103" cy="972000"/>
          </a:xfrm>
        </p:grpSpPr>
        <p:sp>
          <p:nvSpPr>
            <p:cNvPr id="14" name="Parallélogramme 13">
              <a:extLst>
                <a:ext uri="{FF2B5EF4-FFF2-40B4-BE49-F238E27FC236}">
                  <a16:creationId xmlns:a16="http://schemas.microsoft.com/office/drawing/2014/main" id="{DDCEC4CE-F8EB-4849-9DDC-9BE4F463B981}"/>
                </a:ext>
              </a:extLst>
            </p:cNvPr>
            <p:cNvSpPr/>
            <p:nvPr/>
          </p:nvSpPr>
          <p:spPr>
            <a:xfrm flipH="1">
              <a:off x="1558754" y="1114335"/>
              <a:ext cx="971997" cy="972000"/>
            </a:xfrm>
            <a:prstGeom prst="parallelogram">
              <a:avLst>
                <a:gd name="adj" fmla="val 56835"/>
              </a:avLst>
            </a:prstGeom>
            <a:solidFill>
              <a:srgbClr val="FF87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Parallélogramme 14">
              <a:extLst>
                <a:ext uri="{FF2B5EF4-FFF2-40B4-BE49-F238E27FC236}">
                  <a16:creationId xmlns:a16="http://schemas.microsoft.com/office/drawing/2014/main" id="{2B7D4221-4FEB-48E6-A713-49A3B706A2EC}"/>
                </a:ext>
              </a:extLst>
            </p:cNvPr>
            <p:cNvSpPr/>
            <p:nvPr/>
          </p:nvSpPr>
          <p:spPr>
            <a:xfrm flipH="1">
              <a:off x="-372352" y="1114335"/>
              <a:ext cx="2486815" cy="972000"/>
            </a:xfrm>
            <a:prstGeom prst="parallelogram">
              <a:avLst>
                <a:gd name="adj" fmla="val 49894"/>
              </a:avLst>
            </a:prstGeom>
            <a:solidFill>
              <a:schemeClr val="bg2">
                <a:lumMod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3" name="ZoneTexte 2">
            <a:extLst>
              <a:ext uri="{FF2B5EF4-FFF2-40B4-BE49-F238E27FC236}">
                <a16:creationId xmlns:a16="http://schemas.microsoft.com/office/drawing/2014/main" id="{DC488E1F-948A-4ED8-A5E7-2624D6155185}"/>
              </a:ext>
            </a:extLst>
          </p:cNvPr>
          <p:cNvSpPr txBox="1"/>
          <p:nvPr/>
        </p:nvSpPr>
        <p:spPr>
          <a:xfrm>
            <a:off x="355091" y="-36977"/>
            <a:ext cx="1008000" cy="972000"/>
          </a:xfrm>
          <a:prstGeom prst="rect">
            <a:avLst/>
          </a:prstGeom>
          <a:noFill/>
        </p:spPr>
        <p:txBody>
          <a:bodyPr wrap="square" rtlCol="0">
            <a:spAutoFit/>
          </a:bodyPr>
          <a:lstStyle/>
          <a:p>
            <a:r>
              <a:rPr lang="fr-FR" sz="12000" dirty="0">
                <a:solidFill>
                  <a:schemeClr val="bg1"/>
                </a:solidFill>
                <a:latin typeface="Bernard MT Condensed" panose="02050806060905020404" pitchFamily="18" charset="0"/>
              </a:rPr>
              <a:t>‘‘</a:t>
            </a:r>
          </a:p>
        </p:txBody>
      </p:sp>
      <p:sp>
        <p:nvSpPr>
          <p:cNvPr id="21" name="Google Shape;202;p24">
            <a:extLst>
              <a:ext uri="{FF2B5EF4-FFF2-40B4-BE49-F238E27FC236}">
                <a16:creationId xmlns:a16="http://schemas.microsoft.com/office/drawing/2014/main" id="{FA707F63-FD0F-0E1B-665D-1405BADF851C}"/>
              </a:ext>
            </a:extLst>
          </p:cNvPr>
          <p:cNvSpPr>
            <a:spLocks noChangeAspect="1"/>
          </p:cNvSpPr>
          <p:nvPr/>
        </p:nvSpPr>
        <p:spPr>
          <a:xfrm>
            <a:off x="-365017" y="809534"/>
            <a:ext cx="6012000" cy="6012000"/>
          </a:xfrm>
          <a:prstGeom prst="ellipse">
            <a:avLst/>
          </a:prstGeom>
          <a:solidFill>
            <a:srgbClr val="FF8700">
              <a:alpha val="45882"/>
            </a:srgbClr>
          </a:solidFill>
          <a:ln>
            <a:noFill/>
          </a:ln>
        </p:spPr>
        <p:txBody>
          <a:bodyPr spcFirstLastPara="1" wrap="square" lIns="0" tIns="0" rIns="0" bIns="0" anchor="ctr" anchorCtr="0">
            <a:noAutofit/>
          </a:bodyPr>
          <a:lstStyle/>
          <a:p>
            <a:pPr lvl="0" algn="ctr"/>
            <a:endParaRPr lang="fr-FR" spc="200" dirty="0">
              <a:solidFill>
                <a:schemeClr val="bg1"/>
              </a:solidFill>
              <a:latin typeface="Arial Nova Cond" panose="020B0506020202020204" pitchFamily="34" charset="0"/>
              <a:ea typeface="Roboto"/>
              <a:cs typeface="Roboto"/>
              <a:sym typeface="Roboto"/>
            </a:endParaRPr>
          </a:p>
        </p:txBody>
      </p:sp>
      <p:sp>
        <p:nvSpPr>
          <p:cNvPr id="27" name="Rectangle 26">
            <a:extLst>
              <a:ext uri="{FF2B5EF4-FFF2-40B4-BE49-F238E27FC236}">
                <a16:creationId xmlns:a16="http://schemas.microsoft.com/office/drawing/2014/main" id="{72F9BC22-D5E2-CCAA-50FC-EDC98AAD4FDC}"/>
              </a:ext>
            </a:extLst>
          </p:cNvPr>
          <p:cNvSpPr/>
          <p:nvPr/>
        </p:nvSpPr>
        <p:spPr>
          <a:xfrm>
            <a:off x="-57876" y="6505626"/>
            <a:ext cx="12312000" cy="360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noProof="0" dirty="0">
                <a:ln>
                  <a:noFill/>
                </a:ln>
                <a:solidFill>
                  <a:prstClr val="white"/>
                </a:solidFill>
                <a:effectLst/>
                <a:uLnTx/>
                <a:uFillTx/>
                <a:latin typeface="Arial Nova" panose="020B0504020202020204" pitchFamily="34" charset="0"/>
              </a:rPr>
              <a:t>Commissions Sportives Régionales 5x5 / Trophée et Coupe de France 22-23 / Phase qualificative régionale</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ZoneTexte 1">
            <a:extLst>
              <a:ext uri="{FF2B5EF4-FFF2-40B4-BE49-F238E27FC236}">
                <a16:creationId xmlns:a16="http://schemas.microsoft.com/office/drawing/2014/main" id="{2B604B28-8453-8488-B9AF-E75BF6DAB164}"/>
              </a:ext>
            </a:extLst>
          </p:cNvPr>
          <p:cNvSpPr txBox="1"/>
          <p:nvPr/>
        </p:nvSpPr>
        <p:spPr>
          <a:xfrm>
            <a:off x="171833" y="1349735"/>
            <a:ext cx="591670" cy="4616648"/>
          </a:xfrm>
          <a:prstGeom prst="rect">
            <a:avLst/>
          </a:prstGeom>
          <a:noFill/>
        </p:spPr>
        <p:txBody>
          <a:bodyPr wrap="square" lIns="0" tIns="0" rIns="0" bIns="0" rtlCol="0" anchor="ctr" anchorCtr="1">
            <a:spAutoFit/>
          </a:bodyPr>
          <a:lstStyle/>
          <a:p>
            <a:r>
              <a:rPr lang="fr-FR" sz="30000" dirty="0">
                <a:solidFill>
                  <a:schemeClr val="bg1"/>
                </a:solidFill>
                <a:effectLst>
                  <a:outerShdw blurRad="38100" dist="38100" dir="2700000" algn="tl">
                    <a:srgbClr val="000000">
                      <a:alpha val="43137"/>
                    </a:srgbClr>
                  </a:outerShdw>
                </a:effectLst>
                <a:latin typeface="Bodoni MT Condensed" panose="02070606080606020203" pitchFamily="18" charset="0"/>
              </a:rPr>
              <a:t>1</a:t>
            </a:r>
          </a:p>
        </p:txBody>
      </p:sp>
      <p:sp>
        <p:nvSpPr>
          <p:cNvPr id="5" name="ZoneTexte 4">
            <a:extLst>
              <a:ext uri="{FF2B5EF4-FFF2-40B4-BE49-F238E27FC236}">
                <a16:creationId xmlns:a16="http://schemas.microsoft.com/office/drawing/2014/main" id="{B787566D-4DC5-A6EA-B924-E89680729843}"/>
              </a:ext>
            </a:extLst>
          </p:cNvPr>
          <p:cNvSpPr txBox="1"/>
          <p:nvPr/>
        </p:nvSpPr>
        <p:spPr>
          <a:xfrm>
            <a:off x="989887" y="2764867"/>
            <a:ext cx="11039329" cy="461665"/>
          </a:xfrm>
          <a:prstGeom prst="rect">
            <a:avLst/>
          </a:prstGeom>
          <a:noFill/>
        </p:spPr>
        <p:txBody>
          <a:bodyPr wrap="square" lIns="0" tIns="0" rIns="0" bIns="0">
            <a:spAutoFit/>
          </a:bodyPr>
          <a:lstStyle/>
          <a:p>
            <a:pPr algn="just"/>
            <a:r>
              <a:rPr lang="fr-FR" sz="1500" dirty="0">
                <a:latin typeface="Bahnschrift Light" panose="020B0502040204020203" pitchFamily="34" charset="0"/>
              </a:rPr>
              <a:t>La date limite de communication à la FFBB des équipes qualifiées en Trophée Coupe de France Seniors et Jeunes est fixée au 20 décembre 2022 midi dernier délai.  </a:t>
            </a:r>
          </a:p>
        </p:txBody>
      </p:sp>
      <p:sp>
        <p:nvSpPr>
          <p:cNvPr id="8" name="ZoneTexte 7">
            <a:extLst>
              <a:ext uri="{FF2B5EF4-FFF2-40B4-BE49-F238E27FC236}">
                <a16:creationId xmlns:a16="http://schemas.microsoft.com/office/drawing/2014/main" id="{FA82C4AA-8390-97C9-62E5-4DF7DBB433FC}"/>
              </a:ext>
            </a:extLst>
          </p:cNvPr>
          <p:cNvSpPr txBox="1"/>
          <p:nvPr/>
        </p:nvSpPr>
        <p:spPr>
          <a:xfrm>
            <a:off x="989887" y="3320869"/>
            <a:ext cx="9814678" cy="230832"/>
          </a:xfrm>
          <a:prstGeom prst="rect">
            <a:avLst/>
          </a:prstGeom>
          <a:noFill/>
        </p:spPr>
        <p:txBody>
          <a:bodyPr wrap="square" lIns="0" tIns="0" rIns="0" bIns="0" rtlCol="0">
            <a:spAutoFit/>
          </a:bodyPr>
          <a:lstStyle/>
          <a:p>
            <a:pPr algn="just"/>
            <a:r>
              <a:rPr lang="fr-FR" sz="1500" dirty="0">
                <a:latin typeface="Bahnschrift Light" panose="020B0502040204020203" pitchFamily="34" charset="0"/>
                <a:cs typeface="Segoe UI" panose="020B0502040204020203" pitchFamily="34" charset="0"/>
              </a:rPr>
              <a:t>S’il y a accord entre les équipes, les dates fixées par la Commission Sportive peuvent uniquement être avancées. </a:t>
            </a:r>
            <a:endParaRPr lang="fr-FR" sz="1500" dirty="0">
              <a:latin typeface="Bahnschrift Light" panose="020B0502040204020203" pitchFamily="34" charset="0"/>
            </a:endParaRPr>
          </a:p>
        </p:txBody>
      </p:sp>
      <p:sp>
        <p:nvSpPr>
          <p:cNvPr id="9" name="ZoneTexte 8">
            <a:extLst>
              <a:ext uri="{FF2B5EF4-FFF2-40B4-BE49-F238E27FC236}">
                <a16:creationId xmlns:a16="http://schemas.microsoft.com/office/drawing/2014/main" id="{237ACA99-183B-C204-3AC1-E14034918203}"/>
              </a:ext>
            </a:extLst>
          </p:cNvPr>
          <p:cNvSpPr txBox="1"/>
          <p:nvPr/>
        </p:nvSpPr>
        <p:spPr>
          <a:xfrm>
            <a:off x="2540218" y="-2563"/>
            <a:ext cx="9568490" cy="769441"/>
          </a:xfrm>
          <a:prstGeom prst="rect">
            <a:avLst/>
          </a:prstGeom>
          <a:noFill/>
        </p:spPr>
        <p:txBody>
          <a:bodyPr wrap="square" rtlCol="0">
            <a:spAutoFit/>
          </a:bodyPr>
          <a:lstStyle/>
          <a:p>
            <a:pPr algn="r"/>
            <a:r>
              <a:rPr lang="fr-FR" sz="2200" i="1" dirty="0">
                <a:latin typeface="Bahnschrift Light" panose="020B0502040204020203" pitchFamily="34" charset="0"/>
              </a:rPr>
              <a:t>La Ligue a en charge l’organisation des phases régionales qualificatives aux phases nationales des différents Trophées Coupes de France</a:t>
            </a:r>
          </a:p>
        </p:txBody>
      </p:sp>
      <p:sp>
        <p:nvSpPr>
          <p:cNvPr id="10" name="ZoneTexte 9">
            <a:extLst>
              <a:ext uri="{FF2B5EF4-FFF2-40B4-BE49-F238E27FC236}">
                <a16:creationId xmlns:a16="http://schemas.microsoft.com/office/drawing/2014/main" id="{16603F1C-FFF6-521A-BF41-535B27B3E532}"/>
              </a:ext>
            </a:extLst>
          </p:cNvPr>
          <p:cNvSpPr txBox="1"/>
          <p:nvPr/>
        </p:nvSpPr>
        <p:spPr>
          <a:xfrm>
            <a:off x="989887" y="2208865"/>
            <a:ext cx="11039328" cy="461665"/>
          </a:xfrm>
          <a:prstGeom prst="rect">
            <a:avLst/>
          </a:prstGeom>
          <a:noFill/>
        </p:spPr>
        <p:txBody>
          <a:bodyPr wrap="square" lIns="0" tIns="0" rIns="0" bIns="0" rtlCol="0">
            <a:spAutoFit/>
          </a:bodyPr>
          <a:lstStyle/>
          <a:p>
            <a:pPr algn="just"/>
            <a:r>
              <a:rPr lang="fr-FR" sz="1500" dirty="0">
                <a:latin typeface="Bahnschrift Light" panose="020B0502040204020203" pitchFamily="34" charset="0"/>
              </a:rPr>
              <a:t>Nous vous communiquons dans ce document la programmation de toutes les rencontres de qualifications, des premiers tours géographiques, aux 4 finales régionales qui qualifieront les équipes à la phase nationale qui débutera en janvier 2023.</a:t>
            </a:r>
          </a:p>
        </p:txBody>
      </p:sp>
      <p:sp>
        <p:nvSpPr>
          <p:cNvPr id="11" name="ZoneTexte 10">
            <a:extLst>
              <a:ext uri="{FF2B5EF4-FFF2-40B4-BE49-F238E27FC236}">
                <a16:creationId xmlns:a16="http://schemas.microsoft.com/office/drawing/2014/main" id="{10FC241A-E450-FFC3-CE62-63C1C489ACCE}"/>
              </a:ext>
            </a:extLst>
          </p:cNvPr>
          <p:cNvSpPr txBox="1"/>
          <p:nvPr/>
        </p:nvSpPr>
        <p:spPr>
          <a:xfrm>
            <a:off x="989887" y="3646038"/>
            <a:ext cx="9797086" cy="230832"/>
          </a:xfrm>
          <a:prstGeom prst="rect">
            <a:avLst/>
          </a:prstGeom>
          <a:noFill/>
        </p:spPr>
        <p:txBody>
          <a:bodyPr wrap="square" lIns="0" tIns="0" rIns="0" bIns="0" rtlCol="0">
            <a:spAutoFit/>
          </a:bodyPr>
          <a:lstStyle/>
          <a:p>
            <a:pPr algn="just"/>
            <a:r>
              <a:rPr lang="fr-FR" sz="1500" dirty="0">
                <a:latin typeface="Bahnschrift Light" panose="020B0502040204020203" pitchFamily="34" charset="0"/>
              </a:rPr>
              <a:t>Tout report de la date d’une rencontre, quel que soit le motif invoqué, sera refusé par la Commission Sportive. </a:t>
            </a:r>
          </a:p>
        </p:txBody>
      </p:sp>
      <p:sp>
        <p:nvSpPr>
          <p:cNvPr id="17" name="ZoneTexte 16">
            <a:extLst>
              <a:ext uri="{FF2B5EF4-FFF2-40B4-BE49-F238E27FC236}">
                <a16:creationId xmlns:a16="http://schemas.microsoft.com/office/drawing/2014/main" id="{AB428438-51E8-11FE-73FE-42F3AB3AF95F}"/>
              </a:ext>
            </a:extLst>
          </p:cNvPr>
          <p:cNvSpPr txBox="1"/>
          <p:nvPr/>
        </p:nvSpPr>
        <p:spPr>
          <a:xfrm>
            <a:off x="989887" y="3971207"/>
            <a:ext cx="9797086" cy="230832"/>
          </a:xfrm>
          <a:prstGeom prst="rect">
            <a:avLst/>
          </a:prstGeom>
          <a:noFill/>
        </p:spPr>
        <p:txBody>
          <a:bodyPr wrap="square" lIns="0" tIns="0" rIns="0" bIns="0" rtlCol="0">
            <a:spAutoFit/>
          </a:bodyPr>
          <a:lstStyle/>
          <a:p>
            <a:pPr algn="just"/>
            <a:r>
              <a:rPr lang="fr-FR" sz="1500" dirty="0">
                <a:latin typeface="Bahnschrift Light" panose="020B0502040204020203" pitchFamily="34" charset="0"/>
              </a:rPr>
              <a:t>Les frais d’arbitrage seront partagés à part égale entre les associations en présence.</a:t>
            </a:r>
          </a:p>
        </p:txBody>
      </p:sp>
      <p:sp>
        <p:nvSpPr>
          <p:cNvPr id="18" name="ZoneTexte 17">
            <a:extLst>
              <a:ext uri="{FF2B5EF4-FFF2-40B4-BE49-F238E27FC236}">
                <a16:creationId xmlns:a16="http://schemas.microsoft.com/office/drawing/2014/main" id="{70B98512-436D-BDCE-79B3-2F2C6B9DD140}"/>
              </a:ext>
            </a:extLst>
          </p:cNvPr>
          <p:cNvSpPr txBox="1"/>
          <p:nvPr/>
        </p:nvSpPr>
        <p:spPr>
          <a:xfrm>
            <a:off x="989887" y="1096862"/>
            <a:ext cx="11011617" cy="230832"/>
          </a:xfrm>
          <a:prstGeom prst="rect">
            <a:avLst/>
          </a:prstGeom>
          <a:noFill/>
        </p:spPr>
        <p:txBody>
          <a:bodyPr wrap="square" lIns="0" tIns="0" rIns="0" bIns="0" rtlCol="0">
            <a:spAutoFit/>
          </a:bodyPr>
          <a:lstStyle/>
          <a:p>
            <a:pPr algn="just"/>
            <a:r>
              <a:rPr lang="fr-FR" sz="1500" dirty="0">
                <a:latin typeface="Bahnschrift Light" panose="020B0502040204020203" pitchFamily="34" charset="0"/>
                <a:cs typeface="Segoe UI" panose="020B0502040204020203" pitchFamily="34" charset="0"/>
              </a:rPr>
              <a:t>Au minimum la LRGEB devra qualifier UNE équipe par catégorie pour la phase nationale qui débutera mi janvier.</a:t>
            </a:r>
          </a:p>
        </p:txBody>
      </p:sp>
      <p:sp>
        <p:nvSpPr>
          <p:cNvPr id="19" name="ZoneTexte 18">
            <a:extLst>
              <a:ext uri="{FF2B5EF4-FFF2-40B4-BE49-F238E27FC236}">
                <a16:creationId xmlns:a16="http://schemas.microsoft.com/office/drawing/2014/main" id="{E0CD4D00-B1DB-4FCA-2849-3BC942D65C83}"/>
              </a:ext>
            </a:extLst>
          </p:cNvPr>
          <p:cNvSpPr txBox="1"/>
          <p:nvPr/>
        </p:nvSpPr>
        <p:spPr>
          <a:xfrm>
            <a:off x="989887" y="4296376"/>
            <a:ext cx="10938022" cy="461665"/>
          </a:xfrm>
          <a:prstGeom prst="rect">
            <a:avLst/>
          </a:prstGeom>
          <a:noFill/>
        </p:spPr>
        <p:txBody>
          <a:bodyPr wrap="square" lIns="0" tIns="0" rIns="0" bIns="0" rtlCol="0">
            <a:spAutoFit/>
          </a:bodyPr>
          <a:lstStyle/>
          <a:p>
            <a:pPr algn="just"/>
            <a:r>
              <a:rPr lang="fr-FR" sz="1500" dirty="0">
                <a:latin typeface="Bahnschrift Light" panose="020B0502040204020203" pitchFamily="34" charset="0"/>
              </a:rPr>
              <a:t>Un handicap de 7 points par niveau de compétition est appliqué. Les équipes participent au Trophée de Coupe de France dans les conditions et avec les licences admises dans la division où est engagée l’équipe du club.  </a:t>
            </a:r>
          </a:p>
        </p:txBody>
      </p:sp>
      <p:sp>
        <p:nvSpPr>
          <p:cNvPr id="24" name="ZoneTexte 23">
            <a:extLst>
              <a:ext uri="{FF2B5EF4-FFF2-40B4-BE49-F238E27FC236}">
                <a16:creationId xmlns:a16="http://schemas.microsoft.com/office/drawing/2014/main" id="{03680EE8-FF46-38A1-B54B-E6750D56B48A}"/>
              </a:ext>
            </a:extLst>
          </p:cNvPr>
          <p:cNvSpPr txBox="1"/>
          <p:nvPr/>
        </p:nvSpPr>
        <p:spPr>
          <a:xfrm>
            <a:off x="989887" y="1422031"/>
            <a:ext cx="11020670" cy="692497"/>
          </a:xfrm>
          <a:prstGeom prst="rect">
            <a:avLst/>
          </a:prstGeom>
          <a:noFill/>
        </p:spPr>
        <p:txBody>
          <a:bodyPr wrap="square" lIns="0" tIns="0" rIns="0" bIns="0" rtlCol="0">
            <a:spAutoFit/>
          </a:bodyPr>
          <a:lstStyle/>
          <a:p>
            <a:pPr algn="just"/>
            <a:r>
              <a:rPr lang="fr-FR" sz="1500" b="1" i="1" dirty="0">
                <a:latin typeface="Bahnschrift Light" panose="020B0502040204020203" pitchFamily="34" charset="0"/>
                <a:cs typeface="Segoe UI" panose="020B0502040204020203" pitchFamily="34" charset="0"/>
              </a:rPr>
              <a:t>La LRGEB ayant droit, non plus à la qualification d’une équipe, mais à la qualification de  </a:t>
            </a:r>
            <a:r>
              <a:rPr lang="fr-FR" sz="1500" b="1" i="1" u="sng" dirty="0">
                <a:latin typeface="Bahnschrift Light" panose="020B0502040204020203" pitchFamily="34" charset="0"/>
                <a:cs typeface="Segoe UI" panose="020B0502040204020203" pitchFamily="34" charset="0"/>
              </a:rPr>
              <a:t>DEUX EQUIPES SENIORS MASCULINES</a:t>
            </a:r>
            <a:r>
              <a:rPr lang="fr-FR" sz="1500" b="1" i="1" dirty="0">
                <a:latin typeface="Bahnschrift Light" panose="020B0502040204020203" pitchFamily="34" charset="0"/>
                <a:cs typeface="Segoe UI" panose="020B0502040204020203" pitchFamily="34" charset="0"/>
              </a:rPr>
              <a:t> pour la phase nationale les dates des différents tours régionaux pour cette catégorie ont été modifiées. Cette version 2, de la phase qualificative régionale tient compte de ce changement   </a:t>
            </a:r>
          </a:p>
        </p:txBody>
      </p:sp>
      <p:sp>
        <p:nvSpPr>
          <p:cNvPr id="25" name="ZoneTexte 24">
            <a:extLst>
              <a:ext uri="{FF2B5EF4-FFF2-40B4-BE49-F238E27FC236}">
                <a16:creationId xmlns:a16="http://schemas.microsoft.com/office/drawing/2014/main" id="{364B3894-1F12-6E0A-2E21-48E19F6844AC}"/>
              </a:ext>
            </a:extLst>
          </p:cNvPr>
          <p:cNvSpPr txBox="1"/>
          <p:nvPr/>
        </p:nvSpPr>
        <p:spPr>
          <a:xfrm>
            <a:off x="989887" y="4852378"/>
            <a:ext cx="10979529" cy="461665"/>
          </a:xfrm>
          <a:prstGeom prst="rect">
            <a:avLst/>
          </a:prstGeom>
          <a:noFill/>
        </p:spPr>
        <p:txBody>
          <a:bodyPr wrap="square" lIns="0" tIns="0" rIns="0" bIns="0" rtlCol="0">
            <a:spAutoFit/>
          </a:bodyPr>
          <a:lstStyle/>
          <a:p>
            <a:pPr algn="just"/>
            <a:r>
              <a:rPr lang="fr-FR" sz="1500" dirty="0">
                <a:latin typeface="Bahnschrift Light" panose="020B0502040204020203" pitchFamily="34" charset="0"/>
              </a:rPr>
              <a:t>Par  exception  pour  la  compétition  masculine,  le  nombre  maximum  de  joueurs inscrits sur la feuille de marque sera de 12 pour toutes les équipes.   </a:t>
            </a:r>
          </a:p>
        </p:txBody>
      </p:sp>
      <p:sp>
        <p:nvSpPr>
          <p:cNvPr id="28" name="ZoneTexte 27">
            <a:extLst>
              <a:ext uri="{FF2B5EF4-FFF2-40B4-BE49-F238E27FC236}">
                <a16:creationId xmlns:a16="http://schemas.microsoft.com/office/drawing/2014/main" id="{1209B545-D992-F256-F81C-A1FC95F5806E}"/>
              </a:ext>
            </a:extLst>
          </p:cNvPr>
          <p:cNvSpPr txBox="1"/>
          <p:nvPr/>
        </p:nvSpPr>
        <p:spPr>
          <a:xfrm>
            <a:off x="989887" y="5408380"/>
            <a:ext cx="11020670" cy="461665"/>
          </a:xfrm>
          <a:prstGeom prst="rect">
            <a:avLst/>
          </a:prstGeom>
          <a:noFill/>
        </p:spPr>
        <p:txBody>
          <a:bodyPr wrap="square" lIns="0" tIns="0" rIns="0" bIns="0" rtlCol="0">
            <a:spAutoFit/>
          </a:bodyPr>
          <a:lstStyle/>
          <a:p>
            <a:pPr algn="just"/>
            <a:r>
              <a:rPr lang="fr-FR" sz="1500" spc="-10" dirty="0">
                <a:latin typeface="Bahnschrift Light" panose="020B0502040204020203" pitchFamily="34" charset="0"/>
              </a:rPr>
              <a:t>Les  rencontres  ont  lieu  dans  la  salle  de  l’équipe  tirée  au  sort  en  premier. Toutefois, dans le cas où l’équipe tirée en second se situe hiérarchiquement deux niveaux au moins au-dessous de celui de son adversaire, la rencontre est fixée dans sa salle. </a:t>
            </a:r>
          </a:p>
        </p:txBody>
      </p:sp>
      <p:sp>
        <p:nvSpPr>
          <p:cNvPr id="34" name="ZoneTexte 33">
            <a:extLst>
              <a:ext uri="{FF2B5EF4-FFF2-40B4-BE49-F238E27FC236}">
                <a16:creationId xmlns:a16="http://schemas.microsoft.com/office/drawing/2014/main" id="{5F05D03D-12B1-978A-3D5C-E39AD87F29E8}"/>
              </a:ext>
            </a:extLst>
          </p:cNvPr>
          <p:cNvSpPr txBox="1"/>
          <p:nvPr/>
        </p:nvSpPr>
        <p:spPr>
          <a:xfrm>
            <a:off x="989887" y="5964383"/>
            <a:ext cx="11039330" cy="461665"/>
          </a:xfrm>
          <a:prstGeom prst="rect">
            <a:avLst/>
          </a:prstGeom>
          <a:noFill/>
        </p:spPr>
        <p:txBody>
          <a:bodyPr wrap="square" lIns="0" tIns="0" rIns="0" bIns="0" rtlCol="0">
            <a:spAutoFit/>
          </a:bodyPr>
          <a:lstStyle/>
          <a:p>
            <a:pPr algn="just"/>
            <a:r>
              <a:rPr lang="fr-FR" sz="1500" spc="-10" dirty="0">
                <a:latin typeface="Bahnschrift Light" panose="020B0502040204020203" pitchFamily="34" charset="0"/>
              </a:rPr>
              <a:t>Pour la phase qualificative régionale il sera fait application du règlement sportif fédéral particulier Trophées Coupe de France seniors masculins et féminines </a:t>
            </a:r>
          </a:p>
        </p:txBody>
      </p:sp>
    </p:spTree>
    <p:extLst>
      <p:ext uri="{BB962C8B-B14F-4D97-AF65-F5344CB8AC3E}">
        <p14:creationId xmlns:p14="http://schemas.microsoft.com/office/powerpoint/2010/main" val="1970823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e 29">
            <a:extLst>
              <a:ext uri="{FF2B5EF4-FFF2-40B4-BE49-F238E27FC236}">
                <a16:creationId xmlns:a16="http://schemas.microsoft.com/office/drawing/2014/main" id="{48929F39-4B8E-7278-EC03-A603F094245F}"/>
              </a:ext>
            </a:extLst>
          </p:cNvPr>
          <p:cNvGrpSpPr/>
          <p:nvPr/>
        </p:nvGrpSpPr>
        <p:grpSpPr>
          <a:xfrm>
            <a:off x="-37949" y="-36977"/>
            <a:ext cx="5629481" cy="7101689"/>
            <a:chOff x="-48707" y="-36977"/>
            <a:chExt cx="5629481" cy="7101689"/>
          </a:xfrm>
        </p:grpSpPr>
        <p:sp>
          <p:nvSpPr>
            <p:cNvPr id="31" name="Forme libre : forme 30">
              <a:extLst>
                <a:ext uri="{FF2B5EF4-FFF2-40B4-BE49-F238E27FC236}">
                  <a16:creationId xmlns:a16="http://schemas.microsoft.com/office/drawing/2014/main" id="{22C91FC4-4AD9-D78B-1142-7277BC558367}"/>
                </a:ext>
              </a:extLst>
            </p:cNvPr>
            <p:cNvSpPr/>
            <p:nvPr/>
          </p:nvSpPr>
          <p:spPr>
            <a:xfrm>
              <a:off x="-48707" y="-36977"/>
              <a:ext cx="4860000" cy="6880313"/>
            </a:xfrm>
            <a:custGeom>
              <a:avLst/>
              <a:gdLst>
                <a:gd name="connsiteX0" fmla="*/ 1296000 w 4680000"/>
                <a:gd name="connsiteY0" fmla="*/ 0 h 6880313"/>
                <a:gd name="connsiteX1" fmla="*/ 4680000 w 4680000"/>
                <a:gd name="connsiteY1" fmla="*/ 6856709 h 6880313"/>
                <a:gd name="connsiteX2" fmla="*/ 1296000 w 4680000"/>
                <a:gd name="connsiteY2" fmla="*/ 6856709 h 6880313"/>
                <a:gd name="connsiteX3" fmla="*/ 1296000 w 4680000"/>
                <a:gd name="connsiteY3" fmla="*/ 6880313 h 6880313"/>
                <a:gd name="connsiteX4" fmla="*/ 0 w 4680000"/>
                <a:gd name="connsiteY4" fmla="*/ 6880313 h 6880313"/>
                <a:gd name="connsiteX5" fmla="*/ 0 w 4680000"/>
                <a:gd name="connsiteY5" fmla="*/ 4313 h 6880313"/>
                <a:gd name="connsiteX6" fmla="*/ 1296000 w 4680000"/>
                <a:gd name="connsiteY6" fmla="*/ 4313 h 6880313"/>
                <a:gd name="connsiteX7" fmla="*/ 1296000 w 4680000"/>
                <a:gd name="connsiteY7" fmla="*/ 0 h 688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80000" h="6880313">
                  <a:moveTo>
                    <a:pt x="1296000" y="0"/>
                  </a:moveTo>
                  <a:lnTo>
                    <a:pt x="4680000" y="6856709"/>
                  </a:lnTo>
                  <a:lnTo>
                    <a:pt x="1296000" y="6856709"/>
                  </a:lnTo>
                  <a:lnTo>
                    <a:pt x="1296000" y="6880313"/>
                  </a:lnTo>
                  <a:lnTo>
                    <a:pt x="0" y="6880313"/>
                  </a:lnTo>
                  <a:lnTo>
                    <a:pt x="0" y="4313"/>
                  </a:lnTo>
                  <a:lnTo>
                    <a:pt x="1296000" y="4313"/>
                  </a:lnTo>
                  <a:lnTo>
                    <a:pt x="1296000" y="0"/>
                  </a:lnTo>
                  <a:close/>
                </a:path>
              </a:pathLst>
            </a:custGeom>
            <a:solidFill>
              <a:schemeClr val="bg2">
                <a:lumMod val="9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pic>
          <p:nvPicPr>
            <p:cNvPr id="32" name="Image 31">
              <a:extLst>
                <a:ext uri="{FF2B5EF4-FFF2-40B4-BE49-F238E27FC236}">
                  <a16:creationId xmlns:a16="http://schemas.microsoft.com/office/drawing/2014/main" id="{CC61130A-613F-AE05-149E-72B4F970F72C}"/>
                </a:ext>
              </a:extLst>
            </p:cNvPr>
            <p:cNvPicPr preferRelativeResize="0">
              <a:picLocks/>
            </p:cNvPicPr>
            <p:nvPr/>
          </p:nvPicPr>
          <p:blipFill>
            <a:blip r:embed="rId3" cstate="print">
              <a:duotone>
                <a:prstClr val="black"/>
                <a:schemeClr val="bg2">
                  <a:tint val="45000"/>
                  <a:satMod val="400000"/>
                </a:schemeClr>
              </a:duotone>
            </a:blip>
            <a:srcRect l="3011" t="38058" r="29690" b="21316"/>
            <a:stretch>
              <a:fillRect/>
            </a:stretch>
          </p:blipFill>
          <p:spPr>
            <a:xfrm rot="5400000" flipH="1" flipV="1">
              <a:off x="-611226" y="872712"/>
              <a:ext cx="6876000" cy="5508000"/>
            </a:xfrm>
            <a:custGeom>
              <a:avLst/>
              <a:gdLst>
                <a:gd name="connsiteX0" fmla="*/ 139398 w 6876000"/>
                <a:gd name="connsiteY0" fmla="*/ 5446160 h 5508000"/>
                <a:gd name="connsiteX1" fmla="*/ 37633 w 6876000"/>
                <a:gd name="connsiteY1" fmla="*/ 5508000 h 5508000"/>
                <a:gd name="connsiteX2" fmla="*/ 29300 w 6876000"/>
                <a:gd name="connsiteY2" fmla="*/ 5230080 h 5508000"/>
                <a:gd name="connsiteX3" fmla="*/ 6876000 w 6876000"/>
                <a:gd name="connsiteY3" fmla="*/ 0 h 5508000"/>
                <a:gd name="connsiteX4" fmla="*/ 6876000 w 6876000"/>
                <a:gd name="connsiteY4" fmla="*/ 1343187 h 5508000"/>
                <a:gd name="connsiteX5" fmla="*/ 6830165 w 6876000"/>
                <a:gd name="connsiteY5" fmla="*/ 1371461 h 5508000"/>
                <a:gd name="connsiteX6" fmla="*/ 6819386 w 6876000"/>
                <a:gd name="connsiteY6" fmla="*/ 1350304 h 5508000"/>
                <a:gd name="connsiteX7" fmla="*/ 16895 w 6876000"/>
                <a:gd name="connsiteY7" fmla="*/ 4816346 h 5508000"/>
                <a:gd name="connsiteX8" fmla="*/ 0 w 6876000"/>
                <a:gd name="connsiteY8" fmla="*/ 4252850 h 5508000"/>
                <a:gd name="connsiteX9" fmla="*/ 0 w 6876000"/>
                <a:gd name="connsiteY9" fmla="*/ 1324292 h 5508000"/>
                <a:gd name="connsiteX10" fmla="*/ 18739 w 6876000"/>
                <a:gd name="connsiteY10" fmla="*/ 1324292 h 5508000"/>
                <a:gd name="connsiteX11" fmla="*/ 18739 w 6876000"/>
                <a:gd name="connsiteY11" fmla="*/ 0 h 5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76000" h="5508000">
                  <a:moveTo>
                    <a:pt x="139398" y="5446160"/>
                  </a:moveTo>
                  <a:lnTo>
                    <a:pt x="37633" y="5508000"/>
                  </a:lnTo>
                  <a:lnTo>
                    <a:pt x="29300" y="5230080"/>
                  </a:lnTo>
                  <a:close/>
                  <a:moveTo>
                    <a:pt x="6876000" y="0"/>
                  </a:moveTo>
                  <a:lnTo>
                    <a:pt x="6876000" y="1343187"/>
                  </a:lnTo>
                  <a:lnTo>
                    <a:pt x="6830165" y="1371461"/>
                  </a:lnTo>
                  <a:lnTo>
                    <a:pt x="6819386" y="1350304"/>
                  </a:lnTo>
                  <a:lnTo>
                    <a:pt x="16895" y="4816346"/>
                  </a:lnTo>
                  <a:lnTo>
                    <a:pt x="0" y="4252850"/>
                  </a:lnTo>
                  <a:lnTo>
                    <a:pt x="0" y="1324292"/>
                  </a:lnTo>
                  <a:lnTo>
                    <a:pt x="18739" y="1324292"/>
                  </a:lnTo>
                  <a:lnTo>
                    <a:pt x="18739" y="0"/>
                  </a:lnTo>
                  <a:close/>
                </a:path>
              </a:pathLst>
            </a:custGeom>
            <a:ln>
              <a:noFill/>
            </a:ln>
          </p:spPr>
        </p:pic>
      </p:grpSp>
      <p:sp>
        <p:nvSpPr>
          <p:cNvPr id="4" name="Rectangle 3">
            <a:extLst>
              <a:ext uri="{FF2B5EF4-FFF2-40B4-BE49-F238E27FC236}">
                <a16:creationId xmlns:a16="http://schemas.microsoft.com/office/drawing/2014/main" id="{29B656B2-85AC-594E-6857-B094CBA7596B}"/>
              </a:ext>
            </a:extLst>
          </p:cNvPr>
          <p:cNvSpPr/>
          <p:nvPr/>
        </p:nvSpPr>
        <p:spPr>
          <a:xfrm>
            <a:off x="1008548" y="-9612"/>
            <a:ext cx="11245574" cy="921791"/>
          </a:xfrm>
          <a:prstGeom prst="rect">
            <a:avLst/>
          </a:prstGeom>
          <a:solidFill>
            <a:srgbClr val="D0CEC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237ACA99-183B-C204-3AC1-E14034918203}"/>
              </a:ext>
            </a:extLst>
          </p:cNvPr>
          <p:cNvSpPr txBox="1"/>
          <p:nvPr/>
        </p:nvSpPr>
        <p:spPr>
          <a:xfrm>
            <a:off x="5523688" y="2072"/>
            <a:ext cx="6588830" cy="769441"/>
          </a:xfrm>
          <a:prstGeom prst="rect">
            <a:avLst/>
          </a:prstGeom>
          <a:noFill/>
        </p:spPr>
        <p:txBody>
          <a:bodyPr wrap="square" rtlCol="0">
            <a:spAutoFit/>
          </a:bodyPr>
          <a:lstStyle/>
          <a:p>
            <a:pPr algn="r"/>
            <a:r>
              <a:rPr lang="fr-FR" sz="2200" i="1" dirty="0">
                <a:latin typeface="Bahnschrift Light" panose="020B0502040204020203" pitchFamily="34" charset="0"/>
              </a:rPr>
              <a:t>Trophées Coupes de France – Seniors Masculins </a:t>
            </a:r>
          </a:p>
          <a:p>
            <a:pPr algn="r"/>
            <a:r>
              <a:rPr lang="fr-FR" sz="2200" i="1" dirty="0">
                <a:latin typeface="Bahnschrift Light" panose="020B0502040204020203" pitchFamily="34" charset="0"/>
              </a:rPr>
              <a:t>Organigramme des rencontres</a:t>
            </a:r>
          </a:p>
        </p:txBody>
      </p:sp>
      <p:sp>
        <p:nvSpPr>
          <p:cNvPr id="6" name="Google Shape;201;p24">
            <a:extLst>
              <a:ext uri="{FF2B5EF4-FFF2-40B4-BE49-F238E27FC236}">
                <a16:creationId xmlns:a16="http://schemas.microsoft.com/office/drawing/2014/main" id="{6D167500-A357-8C40-99C1-D8F00338A2A3}"/>
              </a:ext>
            </a:extLst>
          </p:cNvPr>
          <p:cNvSpPr>
            <a:spLocks noChangeAspect="1"/>
          </p:cNvSpPr>
          <p:nvPr/>
        </p:nvSpPr>
        <p:spPr>
          <a:xfrm>
            <a:off x="-344267" y="827240"/>
            <a:ext cx="5940000" cy="5940000"/>
          </a:xfrm>
          <a:prstGeom prst="ellipse">
            <a:avLst/>
          </a:prstGeom>
          <a:solidFill>
            <a:srgbClr val="92D050">
              <a:alpha val="50196"/>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spc="200" dirty="0">
              <a:solidFill>
                <a:srgbClr val="00B050"/>
              </a:solidFill>
              <a:latin typeface="Abadi" panose="020B0604020104020204" pitchFamily="34" charset="0"/>
              <a:ea typeface="Roboto"/>
              <a:cs typeface="Roboto"/>
              <a:sym typeface="Roboto"/>
            </a:endParaRPr>
          </a:p>
        </p:txBody>
      </p:sp>
      <p:sp>
        <p:nvSpPr>
          <p:cNvPr id="7" name="ZoneTexte 6">
            <a:extLst>
              <a:ext uri="{FF2B5EF4-FFF2-40B4-BE49-F238E27FC236}">
                <a16:creationId xmlns:a16="http://schemas.microsoft.com/office/drawing/2014/main" id="{25EB6DB0-C23E-FF93-73BF-6D525A1CC47D}"/>
              </a:ext>
            </a:extLst>
          </p:cNvPr>
          <p:cNvSpPr txBox="1"/>
          <p:nvPr/>
        </p:nvSpPr>
        <p:spPr>
          <a:xfrm>
            <a:off x="361771" y="1318388"/>
            <a:ext cx="591670" cy="4616648"/>
          </a:xfrm>
          <a:prstGeom prst="rect">
            <a:avLst/>
          </a:prstGeom>
          <a:noFill/>
        </p:spPr>
        <p:txBody>
          <a:bodyPr wrap="square" lIns="0" tIns="0" rIns="0" bIns="0" rtlCol="0" anchor="ctr" anchorCtr="1">
            <a:spAutoFit/>
          </a:bodyPr>
          <a:lstStyle/>
          <a:p>
            <a:r>
              <a:rPr lang="fr-FR" sz="30000" dirty="0">
                <a:solidFill>
                  <a:schemeClr val="bg1"/>
                </a:solidFill>
                <a:effectLst>
                  <a:outerShdw blurRad="38100" dist="38100" dir="2700000" algn="tl">
                    <a:srgbClr val="000000">
                      <a:alpha val="43137"/>
                    </a:srgbClr>
                  </a:outerShdw>
                </a:effectLst>
                <a:latin typeface="Bodoni MT Condensed" panose="02070606080606020203" pitchFamily="18" charset="0"/>
              </a:rPr>
              <a:t>2</a:t>
            </a:r>
          </a:p>
        </p:txBody>
      </p:sp>
      <p:sp>
        <p:nvSpPr>
          <p:cNvPr id="27" name="Rectangle 26">
            <a:extLst>
              <a:ext uri="{FF2B5EF4-FFF2-40B4-BE49-F238E27FC236}">
                <a16:creationId xmlns:a16="http://schemas.microsoft.com/office/drawing/2014/main" id="{72F9BC22-D5E2-CCAA-50FC-EDC98AAD4FDC}"/>
              </a:ext>
            </a:extLst>
          </p:cNvPr>
          <p:cNvSpPr/>
          <p:nvPr/>
        </p:nvSpPr>
        <p:spPr>
          <a:xfrm>
            <a:off x="-57876" y="6505626"/>
            <a:ext cx="12312000" cy="360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noProof="0" dirty="0">
                <a:ln>
                  <a:noFill/>
                </a:ln>
                <a:solidFill>
                  <a:prstClr val="white"/>
                </a:solidFill>
                <a:effectLst/>
                <a:uLnTx/>
                <a:uFillTx/>
                <a:latin typeface="Arial Nova" panose="020B0504020202020204" pitchFamily="34" charset="0"/>
              </a:rPr>
              <a:t>Commissions Sportives Régionales 5x5 / Trophée et Coupe de France 22-23 / Phase qualificative régionale</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85B92F94-C289-04C4-CE25-0BD7CE9D6742}"/>
              </a:ext>
            </a:extLst>
          </p:cNvPr>
          <p:cNvSpPr/>
          <p:nvPr/>
        </p:nvSpPr>
        <p:spPr>
          <a:xfrm>
            <a:off x="-258368" y="814173"/>
            <a:ext cx="12564000" cy="144000"/>
          </a:xfrm>
          <a:prstGeom prst="rect">
            <a:avLst/>
          </a:prstGeom>
          <a:solidFill>
            <a:srgbClr val="FF8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e 12">
            <a:extLst>
              <a:ext uri="{FF2B5EF4-FFF2-40B4-BE49-F238E27FC236}">
                <a16:creationId xmlns:a16="http://schemas.microsoft.com/office/drawing/2014/main" id="{7BBCBC04-3E80-432A-831B-8E9699AF7B44}"/>
              </a:ext>
            </a:extLst>
          </p:cNvPr>
          <p:cNvGrpSpPr/>
          <p:nvPr/>
        </p:nvGrpSpPr>
        <p:grpSpPr>
          <a:xfrm>
            <a:off x="-472085" y="-13694"/>
            <a:ext cx="2647659" cy="972000"/>
            <a:chOff x="-372352" y="1114335"/>
            <a:chExt cx="2903103" cy="972000"/>
          </a:xfrm>
        </p:grpSpPr>
        <p:sp>
          <p:nvSpPr>
            <p:cNvPr id="14" name="Parallélogramme 13">
              <a:extLst>
                <a:ext uri="{FF2B5EF4-FFF2-40B4-BE49-F238E27FC236}">
                  <a16:creationId xmlns:a16="http://schemas.microsoft.com/office/drawing/2014/main" id="{DDCEC4CE-F8EB-4849-9DDC-9BE4F463B981}"/>
                </a:ext>
              </a:extLst>
            </p:cNvPr>
            <p:cNvSpPr/>
            <p:nvPr/>
          </p:nvSpPr>
          <p:spPr>
            <a:xfrm flipH="1">
              <a:off x="1558754" y="1114335"/>
              <a:ext cx="971997" cy="972000"/>
            </a:xfrm>
            <a:prstGeom prst="parallelogram">
              <a:avLst>
                <a:gd name="adj" fmla="val 56835"/>
              </a:avLst>
            </a:prstGeom>
            <a:solidFill>
              <a:srgbClr val="FF87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Parallélogramme 14">
              <a:extLst>
                <a:ext uri="{FF2B5EF4-FFF2-40B4-BE49-F238E27FC236}">
                  <a16:creationId xmlns:a16="http://schemas.microsoft.com/office/drawing/2014/main" id="{2B7D4221-4FEB-48E6-A713-49A3B706A2EC}"/>
                </a:ext>
              </a:extLst>
            </p:cNvPr>
            <p:cNvSpPr/>
            <p:nvPr/>
          </p:nvSpPr>
          <p:spPr>
            <a:xfrm flipH="1">
              <a:off x="-372352" y="1114335"/>
              <a:ext cx="2486815" cy="972000"/>
            </a:xfrm>
            <a:prstGeom prst="parallelogram">
              <a:avLst>
                <a:gd name="adj" fmla="val 49894"/>
              </a:avLst>
            </a:prstGeom>
            <a:solidFill>
              <a:schemeClr val="bg2">
                <a:lumMod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3" name="ZoneTexte 2">
            <a:extLst>
              <a:ext uri="{FF2B5EF4-FFF2-40B4-BE49-F238E27FC236}">
                <a16:creationId xmlns:a16="http://schemas.microsoft.com/office/drawing/2014/main" id="{DC488E1F-948A-4ED8-A5E7-2624D6155185}"/>
              </a:ext>
            </a:extLst>
          </p:cNvPr>
          <p:cNvSpPr txBox="1"/>
          <p:nvPr/>
        </p:nvSpPr>
        <p:spPr>
          <a:xfrm>
            <a:off x="355091" y="-36977"/>
            <a:ext cx="1008000" cy="972000"/>
          </a:xfrm>
          <a:prstGeom prst="rect">
            <a:avLst/>
          </a:prstGeom>
          <a:noFill/>
        </p:spPr>
        <p:txBody>
          <a:bodyPr wrap="square" rtlCol="0">
            <a:spAutoFit/>
          </a:bodyPr>
          <a:lstStyle/>
          <a:p>
            <a:r>
              <a:rPr lang="fr-FR" sz="12000" dirty="0">
                <a:solidFill>
                  <a:schemeClr val="bg1"/>
                </a:solidFill>
                <a:latin typeface="Bernard MT Condensed" panose="02050806060905020404" pitchFamily="18" charset="0"/>
              </a:rPr>
              <a:t>‘‘</a:t>
            </a:r>
          </a:p>
        </p:txBody>
      </p:sp>
      <p:sp>
        <p:nvSpPr>
          <p:cNvPr id="8" name="ZoneTexte 7">
            <a:extLst>
              <a:ext uri="{FF2B5EF4-FFF2-40B4-BE49-F238E27FC236}">
                <a16:creationId xmlns:a16="http://schemas.microsoft.com/office/drawing/2014/main" id="{40EA42AA-841D-38C0-46F3-F9D339CE9813}"/>
              </a:ext>
            </a:extLst>
          </p:cNvPr>
          <p:cNvSpPr txBox="1"/>
          <p:nvPr/>
        </p:nvSpPr>
        <p:spPr>
          <a:xfrm>
            <a:off x="-9237" y="5984755"/>
            <a:ext cx="12117706" cy="523220"/>
          </a:xfrm>
          <a:prstGeom prst="rect">
            <a:avLst/>
          </a:prstGeom>
          <a:noFill/>
        </p:spPr>
        <p:txBody>
          <a:bodyPr wrap="square">
            <a:spAutoFit/>
          </a:bodyPr>
          <a:lstStyle/>
          <a:p>
            <a:pPr algn="just"/>
            <a:r>
              <a:rPr lang="fr-FR" sz="1400" b="1" i="1" spc="50" dirty="0">
                <a:solidFill>
                  <a:srgbClr val="C00000"/>
                </a:solidFill>
                <a:latin typeface="Bahnschrift Light Condensed" panose="020B0502040204020203" pitchFamily="34" charset="0"/>
              </a:rPr>
              <a:t>Pour les tours 3 et 4 et pour respecter l'alternance domicile-extérieur la programmation de la rencontre pourra être inversée. A) Si les deux équipes ont reçu ou se sont déplacées le tour précédent, la rencontre se déroulera chez la première nommée. B) Si une seule des deux équipes s’est déplacée au tour précédent, la rencontre se déroulera chez cette dernière.</a:t>
            </a:r>
          </a:p>
        </p:txBody>
      </p:sp>
      <p:pic>
        <p:nvPicPr>
          <p:cNvPr id="10" name="Image 9">
            <a:extLst>
              <a:ext uri="{FF2B5EF4-FFF2-40B4-BE49-F238E27FC236}">
                <a16:creationId xmlns:a16="http://schemas.microsoft.com/office/drawing/2014/main" id="{454DBDC2-33C7-4E05-AEE7-8AA3E4B935EA}"/>
              </a:ext>
            </a:extLst>
          </p:cNvPr>
          <p:cNvPicPr preferRelativeResize="0">
            <a:picLocks/>
          </p:cNvPicPr>
          <p:nvPr/>
        </p:nvPicPr>
        <p:blipFill>
          <a:blip r:embed="rId4"/>
          <a:stretch>
            <a:fillRect/>
          </a:stretch>
        </p:blipFill>
        <p:spPr>
          <a:xfrm>
            <a:off x="1221683" y="1000833"/>
            <a:ext cx="10753707" cy="5004000"/>
          </a:xfrm>
          <a:prstGeom prst="rect">
            <a:avLst/>
          </a:prstGeom>
        </p:spPr>
      </p:pic>
    </p:spTree>
    <p:extLst>
      <p:ext uri="{BB962C8B-B14F-4D97-AF65-F5344CB8AC3E}">
        <p14:creationId xmlns:p14="http://schemas.microsoft.com/office/powerpoint/2010/main" val="209353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e 29">
            <a:extLst>
              <a:ext uri="{FF2B5EF4-FFF2-40B4-BE49-F238E27FC236}">
                <a16:creationId xmlns:a16="http://schemas.microsoft.com/office/drawing/2014/main" id="{48929F39-4B8E-7278-EC03-A603F094245F}"/>
              </a:ext>
            </a:extLst>
          </p:cNvPr>
          <p:cNvGrpSpPr/>
          <p:nvPr/>
        </p:nvGrpSpPr>
        <p:grpSpPr>
          <a:xfrm>
            <a:off x="-37949" y="-36977"/>
            <a:ext cx="5629481" cy="7101689"/>
            <a:chOff x="-48707" y="-36977"/>
            <a:chExt cx="5629481" cy="7101689"/>
          </a:xfrm>
        </p:grpSpPr>
        <p:sp>
          <p:nvSpPr>
            <p:cNvPr id="31" name="Forme libre : forme 30">
              <a:extLst>
                <a:ext uri="{FF2B5EF4-FFF2-40B4-BE49-F238E27FC236}">
                  <a16:creationId xmlns:a16="http://schemas.microsoft.com/office/drawing/2014/main" id="{22C91FC4-4AD9-D78B-1142-7277BC558367}"/>
                </a:ext>
              </a:extLst>
            </p:cNvPr>
            <p:cNvSpPr/>
            <p:nvPr/>
          </p:nvSpPr>
          <p:spPr>
            <a:xfrm>
              <a:off x="-48707" y="-36977"/>
              <a:ext cx="4860000" cy="6880313"/>
            </a:xfrm>
            <a:custGeom>
              <a:avLst/>
              <a:gdLst>
                <a:gd name="connsiteX0" fmla="*/ 1296000 w 4680000"/>
                <a:gd name="connsiteY0" fmla="*/ 0 h 6880313"/>
                <a:gd name="connsiteX1" fmla="*/ 4680000 w 4680000"/>
                <a:gd name="connsiteY1" fmla="*/ 6856709 h 6880313"/>
                <a:gd name="connsiteX2" fmla="*/ 1296000 w 4680000"/>
                <a:gd name="connsiteY2" fmla="*/ 6856709 h 6880313"/>
                <a:gd name="connsiteX3" fmla="*/ 1296000 w 4680000"/>
                <a:gd name="connsiteY3" fmla="*/ 6880313 h 6880313"/>
                <a:gd name="connsiteX4" fmla="*/ 0 w 4680000"/>
                <a:gd name="connsiteY4" fmla="*/ 6880313 h 6880313"/>
                <a:gd name="connsiteX5" fmla="*/ 0 w 4680000"/>
                <a:gd name="connsiteY5" fmla="*/ 4313 h 6880313"/>
                <a:gd name="connsiteX6" fmla="*/ 1296000 w 4680000"/>
                <a:gd name="connsiteY6" fmla="*/ 4313 h 6880313"/>
                <a:gd name="connsiteX7" fmla="*/ 1296000 w 4680000"/>
                <a:gd name="connsiteY7" fmla="*/ 0 h 688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80000" h="6880313">
                  <a:moveTo>
                    <a:pt x="1296000" y="0"/>
                  </a:moveTo>
                  <a:lnTo>
                    <a:pt x="4680000" y="6856709"/>
                  </a:lnTo>
                  <a:lnTo>
                    <a:pt x="1296000" y="6856709"/>
                  </a:lnTo>
                  <a:lnTo>
                    <a:pt x="1296000" y="6880313"/>
                  </a:lnTo>
                  <a:lnTo>
                    <a:pt x="0" y="6880313"/>
                  </a:lnTo>
                  <a:lnTo>
                    <a:pt x="0" y="4313"/>
                  </a:lnTo>
                  <a:lnTo>
                    <a:pt x="1296000" y="4313"/>
                  </a:lnTo>
                  <a:lnTo>
                    <a:pt x="1296000" y="0"/>
                  </a:lnTo>
                  <a:close/>
                </a:path>
              </a:pathLst>
            </a:custGeom>
            <a:solidFill>
              <a:schemeClr val="bg2">
                <a:lumMod val="9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pic>
          <p:nvPicPr>
            <p:cNvPr id="32" name="Image 31">
              <a:extLst>
                <a:ext uri="{FF2B5EF4-FFF2-40B4-BE49-F238E27FC236}">
                  <a16:creationId xmlns:a16="http://schemas.microsoft.com/office/drawing/2014/main" id="{CC61130A-613F-AE05-149E-72B4F970F72C}"/>
                </a:ext>
              </a:extLst>
            </p:cNvPr>
            <p:cNvPicPr preferRelativeResize="0">
              <a:picLocks/>
            </p:cNvPicPr>
            <p:nvPr/>
          </p:nvPicPr>
          <p:blipFill>
            <a:blip r:embed="rId3" cstate="print">
              <a:duotone>
                <a:prstClr val="black"/>
                <a:schemeClr val="bg2">
                  <a:tint val="45000"/>
                  <a:satMod val="400000"/>
                </a:schemeClr>
              </a:duotone>
            </a:blip>
            <a:srcRect l="3011" t="38058" r="29690" b="21316"/>
            <a:stretch>
              <a:fillRect/>
            </a:stretch>
          </p:blipFill>
          <p:spPr>
            <a:xfrm rot="5400000" flipH="1" flipV="1">
              <a:off x="-611226" y="872712"/>
              <a:ext cx="6876000" cy="5508000"/>
            </a:xfrm>
            <a:custGeom>
              <a:avLst/>
              <a:gdLst>
                <a:gd name="connsiteX0" fmla="*/ 139398 w 6876000"/>
                <a:gd name="connsiteY0" fmla="*/ 5446160 h 5508000"/>
                <a:gd name="connsiteX1" fmla="*/ 37633 w 6876000"/>
                <a:gd name="connsiteY1" fmla="*/ 5508000 h 5508000"/>
                <a:gd name="connsiteX2" fmla="*/ 29300 w 6876000"/>
                <a:gd name="connsiteY2" fmla="*/ 5230080 h 5508000"/>
                <a:gd name="connsiteX3" fmla="*/ 6876000 w 6876000"/>
                <a:gd name="connsiteY3" fmla="*/ 0 h 5508000"/>
                <a:gd name="connsiteX4" fmla="*/ 6876000 w 6876000"/>
                <a:gd name="connsiteY4" fmla="*/ 1343187 h 5508000"/>
                <a:gd name="connsiteX5" fmla="*/ 6830165 w 6876000"/>
                <a:gd name="connsiteY5" fmla="*/ 1371461 h 5508000"/>
                <a:gd name="connsiteX6" fmla="*/ 6819386 w 6876000"/>
                <a:gd name="connsiteY6" fmla="*/ 1350304 h 5508000"/>
                <a:gd name="connsiteX7" fmla="*/ 16895 w 6876000"/>
                <a:gd name="connsiteY7" fmla="*/ 4816346 h 5508000"/>
                <a:gd name="connsiteX8" fmla="*/ 0 w 6876000"/>
                <a:gd name="connsiteY8" fmla="*/ 4252850 h 5508000"/>
                <a:gd name="connsiteX9" fmla="*/ 0 w 6876000"/>
                <a:gd name="connsiteY9" fmla="*/ 1324292 h 5508000"/>
                <a:gd name="connsiteX10" fmla="*/ 18739 w 6876000"/>
                <a:gd name="connsiteY10" fmla="*/ 1324292 h 5508000"/>
                <a:gd name="connsiteX11" fmla="*/ 18739 w 6876000"/>
                <a:gd name="connsiteY11" fmla="*/ 0 h 5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76000" h="5508000">
                  <a:moveTo>
                    <a:pt x="139398" y="5446160"/>
                  </a:moveTo>
                  <a:lnTo>
                    <a:pt x="37633" y="5508000"/>
                  </a:lnTo>
                  <a:lnTo>
                    <a:pt x="29300" y="5230080"/>
                  </a:lnTo>
                  <a:close/>
                  <a:moveTo>
                    <a:pt x="6876000" y="0"/>
                  </a:moveTo>
                  <a:lnTo>
                    <a:pt x="6876000" y="1343187"/>
                  </a:lnTo>
                  <a:lnTo>
                    <a:pt x="6830165" y="1371461"/>
                  </a:lnTo>
                  <a:lnTo>
                    <a:pt x="6819386" y="1350304"/>
                  </a:lnTo>
                  <a:lnTo>
                    <a:pt x="16895" y="4816346"/>
                  </a:lnTo>
                  <a:lnTo>
                    <a:pt x="0" y="4252850"/>
                  </a:lnTo>
                  <a:lnTo>
                    <a:pt x="0" y="1324292"/>
                  </a:lnTo>
                  <a:lnTo>
                    <a:pt x="18739" y="1324292"/>
                  </a:lnTo>
                  <a:lnTo>
                    <a:pt x="18739" y="0"/>
                  </a:lnTo>
                  <a:close/>
                </a:path>
              </a:pathLst>
            </a:custGeom>
            <a:ln>
              <a:noFill/>
            </a:ln>
          </p:spPr>
        </p:pic>
      </p:grpSp>
      <p:sp>
        <p:nvSpPr>
          <p:cNvPr id="4" name="Rectangle 3">
            <a:extLst>
              <a:ext uri="{FF2B5EF4-FFF2-40B4-BE49-F238E27FC236}">
                <a16:creationId xmlns:a16="http://schemas.microsoft.com/office/drawing/2014/main" id="{29B656B2-85AC-594E-6857-B094CBA7596B}"/>
              </a:ext>
            </a:extLst>
          </p:cNvPr>
          <p:cNvSpPr/>
          <p:nvPr/>
        </p:nvSpPr>
        <p:spPr>
          <a:xfrm>
            <a:off x="1008548" y="-9612"/>
            <a:ext cx="11245574" cy="921791"/>
          </a:xfrm>
          <a:prstGeom prst="rect">
            <a:avLst/>
          </a:prstGeom>
          <a:solidFill>
            <a:srgbClr val="D0CEC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Google Shape;201;p24">
            <a:extLst>
              <a:ext uri="{FF2B5EF4-FFF2-40B4-BE49-F238E27FC236}">
                <a16:creationId xmlns:a16="http://schemas.microsoft.com/office/drawing/2014/main" id="{6D167500-A357-8C40-99C1-D8F00338A2A3}"/>
              </a:ext>
            </a:extLst>
          </p:cNvPr>
          <p:cNvSpPr>
            <a:spLocks noChangeAspect="1"/>
          </p:cNvSpPr>
          <p:nvPr/>
        </p:nvSpPr>
        <p:spPr>
          <a:xfrm>
            <a:off x="-348468" y="814173"/>
            <a:ext cx="5940000" cy="5940000"/>
          </a:xfrm>
          <a:prstGeom prst="ellipse">
            <a:avLst/>
          </a:prstGeom>
          <a:solidFill>
            <a:srgbClr val="767171">
              <a:alpha val="30196"/>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spc="200" dirty="0">
              <a:solidFill>
                <a:srgbClr val="767171"/>
              </a:solidFill>
              <a:latin typeface="Abadi" panose="020B0604020104020204" pitchFamily="34" charset="0"/>
              <a:ea typeface="Roboto"/>
              <a:cs typeface="Roboto"/>
              <a:sym typeface="Roboto"/>
            </a:endParaRPr>
          </a:p>
        </p:txBody>
      </p:sp>
      <p:sp>
        <p:nvSpPr>
          <p:cNvPr id="7" name="ZoneTexte 6">
            <a:extLst>
              <a:ext uri="{FF2B5EF4-FFF2-40B4-BE49-F238E27FC236}">
                <a16:creationId xmlns:a16="http://schemas.microsoft.com/office/drawing/2014/main" id="{25EB6DB0-C23E-FF93-73BF-6D525A1CC47D}"/>
              </a:ext>
            </a:extLst>
          </p:cNvPr>
          <p:cNvSpPr txBox="1"/>
          <p:nvPr/>
        </p:nvSpPr>
        <p:spPr>
          <a:xfrm>
            <a:off x="372683" y="1318388"/>
            <a:ext cx="591670" cy="4616648"/>
          </a:xfrm>
          <a:prstGeom prst="rect">
            <a:avLst/>
          </a:prstGeom>
          <a:noFill/>
        </p:spPr>
        <p:txBody>
          <a:bodyPr wrap="square" lIns="0" tIns="0" rIns="0" bIns="0" rtlCol="0" anchor="ctr" anchorCtr="1">
            <a:spAutoFit/>
          </a:bodyPr>
          <a:lstStyle/>
          <a:p>
            <a:r>
              <a:rPr lang="fr-FR" sz="30000" dirty="0">
                <a:solidFill>
                  <a:schemeClr val="bg1"/>
                </a:solidFill>
                <a:effectLst>
                  <a:outerShdw blurRad="38100" dist="38100" dir="2700000" algn="tl">
                    <a:srgbClr val="000000">
                      <a:alpha val="43137"/>
                    </a:srgbClr>
                  </a:outerShdw>
                </a:effectLst>
                <a:latin typeface="Bodoni MT Condensed" panose="02070606080606020203" pitchFamily="18" charset="0"/>
              </a:rPr>
              <a:t>3</a:t>
            </a:r>
          </a:p>
        </p:txBody>
      </p:sp>
      <p:sp>
        <p:nvSpPr>
          <p:cNvPr id="27" name="Rectangle 26">
            <a:extLst>
              <a:ext uri="{FF2B5EF4-FFF2-40B4-BE49-F238E27FC236}">
                <a16:creationId xmlns:a16="http://schemas.microsoft.com/office/drawing/2014/main" id="{72F9BC22-D5E2-CCAA-50FC-EDC98AAD4FDC}"/>
              </a:ext>
            </a:extLst>
          </p:cNvPr>
          <p:cNvSpPr/>
          <p:nvPr/>
        </p:nvSpPr>
        <p:spPr>
          <a:xfrm>
            <a:off x="-57876" y="6505626"/>
            <a:ext cx="12312000" cy="360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noProof="0" dirty="0">
                <a:ln>
                  <a:noFill/>
                </a:ln>
                <a:solidFill>
                  <a:prstClr val="white"/>
                </a:solidFill>
                <a:effectLst/>
                <a:uLnTx/>
                <a:uFillTx/>
                <a:latin typeface="Arial Nova" panose="020B0504020202020204" pitchFamily="34" charset="0"/>
              </a:rPr>
              <a:t>Commissions Sportives Régionales 5x5 / Trophée et Coupe de France 22-23 / Phase qualificative régionale</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85B92F94-C289-04C4-CE25-0BD7CE9D6742}"/>
              </a:ext>
            </a:extLst>
          </p:cNvPr>
          <p:cNvSpPr/>
          <p:nvPr/>
        </p:nvSpPr>
        <p:spPr>
          <a:xfrm>
            <a:off x="-258368" y="814173"/>
            <a:ext cx="12564000" cy="144000"/>
          </a:xfrm>
          <a:prstGeom prst="rect">
            <a:avLst/>
          </a:prstGeom>
          <a:solidFill>
            <a:srgbClr val="FF8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e 12">
            <a:extLst>
              <a:ext uri="{FF2B5EF4-FFF2-40B4-BE49-F238E27FC236}">
                <a16:creationId xmlns:a16="http://schemas.microsoft.com/office/drawing/2014/main" id="{7BBCBC04-3E80-432A-831B-8E9699AF7B44}"/>
              </a:ext>
            </a:extLst>
          </p:cNvPr>
          <p:cNvGrpSpPr/>
          <p:nvPr/>
        </p:nvGrpSpPr>
        <p:grpSpPr>
          <a:xfrm>
            <a:off x="-472085" y="-13694"/>
            <a:ext cx="2647659" cy="972000"/>
            <a:chOff x="-372352" y="1114335"/>
            <a:chExt cx="2903103" cy="972000"/>
          </a:xfrm>
        </p:grpSpPr>
        <p:sp>
          <p:nvSpPr>
            <p:cNvPr id="14" name="Parallélogramme 13">
              <a:extLst>
                <a:ext uri="{FF2B5EF4-FFF2-40B4-BE49-F238E27FC236}">
                  <a16:creationId xmlns:a16="http://schemas.microsoft.com/office/drawing/2014/main" id="{DDCEC4CE-F8EB-4849-9DDC-9BE4F463B981}"/>
                </a:ext>
              </a:extLst>
            </p:cNvPr>
            <p:cNvSpPr/>
            <p:nvPr/>
          </p:nvSpPr>
          <p:spPr>
            <a:xfrm flipH="1">
              <a:off x="1558754" y="1114335"/>
              <a:ext cx="971997" cy="972000"/>
            </a:xfrm>
            <a:prstGeom prst="parallelogram">
              <a:avLst>
                <a:gd name="adj" fmla="val 56835"/>
              </a:avLst>
            </a:prstGeom>
            <a:solidFill>
              <a:srgbClr val="FF87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Parallélogramme 14">
              <a:extLst>
                <a:ext uri="{FF2B5EF4-FFF2-40B4-BE49-F238E27FC236}">
                  <a16:creationId xmlns:a16="http://schemas.microsoft.com/office/drawing/2014/main" id="{2B7D4221-4FEB-48E6-A713-49A3B706A2EC}"/>
                </a:ext>
              </a:extLst>
            </p:cNvPr>
            <p:cNvSpPr/>
            <p:nvPr/>
          </p:nvSpPr>
          <p:spPr>
            <a:xfrm flipH="1">
              <a:off x="-372352" y="1114335"/>
              <a:ext cx="2486815" cy="972000"/>
            </a:xfrm>
            <a:prstGeom prst="parallelogram">
              <a:avLst>
                <a:gd name="adj" fmla="val 49894"/>
              </a:avLst>
            </a:prstGeom>
            <a:solidFill>
              <a:schemeClr val="bg2">
                <a:lumMod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3" name="ZoneTexte 2">
            <a:extLst>
              <a:ext uri="{FF2B5EF4-FFF2-40B4-BE49-F238E27FC236}">
                <a16:creationId xmlns:a16="http://schemas.microsoft.com/office/drawing/2014/main" id="{DC488E1F-948A-4ED8-A5E7-2624D6155185}"/>
              </a:ext>
            </a:extLst>
          </p:cNvPr>
          <p:cNvSpPr txBox="1"/>
          <p:nvPr/>
        </p:nvSpPr>
        <p:spPr>
          <a:xfrm>
            <a:off x="355091" y="-36977"/>
            <a:ext cx="1008000" cy="972000"/>
          </a:xfrm>
          <a:prstGeom prst="rect">
            <a:avLst/>
          </a:prstGeom>
          <a:noFill/>
        </p:spPr>
        <p:txBody>
          <a:bodyPr wrap="square" rtlCol="0">
            <a:spAutoFit/>
          </a:bodyPr>
          <a:lstStyle/>
          <a:p>
            <a:r>
              <a:rPr lang="fr-FR" sz="12000" dirty="0">
                <a:solidFill>
                  <a:schemeClr val="bg1"/>
                </a:solidFill>
                <a:latin typeface="Bernard MT Condensed" panose="02050806060905020404" pitchFamily="18" charset="0"/>
              </a:rPr>
              <a:t>‘‘</a:t>
            </a:r>
          </a:p>
        </p:txBody>
      </p:sp>
      <p:sp>
        <p:nvSpPr>
          <p:cNvPr id="8" name="ZoneTexte 7">
            <a:extLst>
              <a:ext uri="{FF2B5EF4-FFF2-40B4-BE49-F238E27FC236}">
                <a16:creationId xmlns:a16="http://schemas.microsoft.com/office/drawing/2014/main" id="{A19EDBE6-7D8A-6109-288B-6B93E3932754}"/>
              </a:ext>
            </a:extLst>
          </p:cNvPr>
          <p:cNvSpPr txBox="1"/>
          <p:nvPr/>
        </p:nvSpPr>
        <p:spPr>
          <a:xfrm>
            <a:off x="5523688" y="2072"/>
            <a:ext cx="6588830" cy="769441"/>
          </a:xfrm>
          <a:prstGeom prst="rect">
            <a:avLst/>
          </a:prstGeom>
          <a:noFill/>
        </p:spPr>
        <p:txBody>
          <a:bodyPr wrap="square" rtlCol="0">
            <a:spAutoFit/>
          </a:bodyPr>
          <a:lstStyle/>
          <a:p>
            <a:pPr algn="r"/>
            <a:r>
              <a:rPr lang="fr-FR" sz="2200" i="1" dirty="0">
                <a:latin typeface="Bahnschrift Light" panose="020B0502040204020203" pitchFamily="34" charset="0"/>
              </a:rPr>
              <a:t>Trophées Coupes de France – Seniors Féminines </a:t>
            </a:r>
          </a:p>
          <a:p>
            <a:pPr algn="r"/>
            <a:r>
              <a:rPr lang="fr-FR" sz="2200" i="1" dirty="0">
                <a:latin typeface="Bahnschrift Light" panose="020B0502040204020203" pitchFamily="34" charset="0"/>
              </a:rPr>
              <a:t>Organigramme des rencontres</a:t>
            </a:r>
          </a:p>
        </p:txBody>
      </p:sp>
      <p:sp>
        <p:nvSpPr>
          <p:cNvPr id="12" name="ZoneTexte 11">
            <a:extLst>
              <a:ext uri="{FF2B5EF4-FFF2-40B4-BE49-F238E27FC236}">
                <a16:creationId xmlns:a16="http://schemas.microsoft.com/office/drawing/2014/main" id="{C8A95368-AE07-3BFA-1177-AECEEE14D2AD}"/>
              </a:ext>
            </a:extLst>
          </p:cNvPr>
          <p:cNvSpPr txBox="1"/>
          <p:nvPr/>
        </p:nvSpPr>
        <p:spPr>
          <a:xfrm>
            <a:off x="1332920" y="5360720"/>
            <a:ext cx="10917933" cy="830997"/>
          </a:xfrm>
          <a:prstGeom prst="rect">
            <a:avLst/>
          </a:prstGeom>
          <a:noFill/>
        </p:spPr>
        <p:txBody>
          <a:bodyPr wrap="square">
            <a:spAutoFit/>
          </a:bodyPr>
          <a:lstStyle/>
          <a:p>
            <a:r>
              <a:rPr lang="fr-FR" sz="1600" dirty="0">
                <a:latin typeface="Bahnschrift Light SemiCondensed" panose="020B0502040204020203" pitchFamily="34" charset="0"/>
              </a:rPr>
              <a:t>Pour les tours 2 et 3 et pour respecter l'alternance domicile-extérieur la programmation de la rencontre pourra être inversée.</a:t>
            </a:r>
          </a:p>
          <a:p>
            <a:pPr marL="808038" indent="-265113">
              <a:buClr>
                <a:srgbClr val="FF0000"/>
              </a:buClr>
              <a:buFont typeface="Wingdings 3" panose="05040102010807070707" pitchFamily="18" charset="2"/>
              <a:buChar char=""/>
            </a:pPr>
            <a:r>
              <a:rPr lang="fr-FR" sz="1600" dirty="0">
                <a:latin typeface="Bahnschrift Light SemiCondensed" panose="020B0502040204020203" pitchFamily="34" charset="0"/>
              </a:rPr>
              <a:t>Si les deux équipes ont reçu ou se sont déplacées le tour précédent, la rencontre se déroulera chez la première nommée.</a:t>
            </a:r>
          </a:p>
          <a:p>
            <a:pPr marL="808038" indent="-265113">
              <a:buClr>
                <a:srgbClr val="FF0000"/>
              </a:buClr>
              <a:buFont typeface="Wingdings 3" panose="05040102010807070707" pitchFamily="18" charset="2"/>
              <a:buChar char=""/>
            </a:pPr>
            <a:r>
              <a:rPr lang="fr-FR" sz="1600" dirty="0">
                <a:latin typeface="Bahnschrift Light SemiCondensed" panose="020B0502040204020203" pitchFamily="34" charset="0"/>
              </a:rPr>
              <a:t>Si une seule des deux équipes s’est déplacée au tour précédent, la rencontre se déroulera chez cette dernière.</a:t>
            </a:r>
          </a:p>
        </p:txBody>
      </p:sp>
      <p:pic>
        <p:nvPicPr>
          <p:cNvPr id="5" name="Image 4">
            <a:extLst>
              <a:ext uri="{FF2B5EF4-FFF2-40B4-BE49-F238E27FC236}">
                <a16:creationId xmlns:a16="http://schemas.microsoft.com/office/drawing/2014/main" id="{DD8B7D8D-2773-359F-78EF-020560CD07EB}"/>
              </a:ext>
            </a:extLst>
          </p:cNvPr>
          <p:cNvPicPr preferRelativeResize="0">
            <a:picLocks/>
          </p:cNvPicPr>
          <p:nvPr/>
        </p:nvPicPr>
        <p:blipFill>
          <a:blip r:embed="rId4"/>
          <a:stretch>
            <a:fillRect/>
          </a:stretch>
        </p:blipFill>
        <p:spPr>
          <a:xfrm>
            <a:off x="1363091" y="1226087"/>
            <a:ext cx="10620000" cy="3960000"/>
          </a:xfrm>
          <a:prstGeom prst="rect">
            <a:avLst/>
          </a:prstGeom>
        </p:spPr>
      </p:pic>
    </p:spTree>
    <p:extLst>
      <p:ext uri="{BB962C8B-B14F-4D97-AF65-F5344CB8AC3E}">
        <p14:creationId xmlns:p14="http://schemas.microsoft.com/office/powerpoint/2010/main" val="882981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e 29">
            <a:extLst>
              <a:ext uri="{FF2B5EF4-FFF2-40B4-BE49-F238E27FC236}">
                <a16:creationId xmlns:a16="http://schemas.microsoft.com/office/drawing/2014/main" id="{48929F39-4B8E-7278-EC03-A603F094245F}"/>
              </a:ext>
            </a:extLst>
          </p:cNvPr>
          <p:cNvGrpSpPr/>
          <p:nvPr/>
        </p:nvGrpSpPr>
        <p:grpSpPr>
          <a:xfrm>
            <a:off x="-37949" y="-36977"/>
            <a:ext cx="5629481" cy="7101689"/>
            <a:chOff x="-48707" y="-36977"/>
            <a:chExt cx="5629481" cy="7101689"/>
          </a:xfrm>
        </p:grpSpPr>
        <p:sp>
          <p:nvSpPr>
            <p:cNvPr id="31" name="Forme libre : forme 30">
              <a:extLst>
                <a:ext uri="{FF2B5EF4-FFF2-40B4-BE49-F238E27FC236}">
                  <a16:creationId xmlns:a16="http://schemas.microsoft.com/office/drawing/2014/main" id="{22C91FC4-4AD9-D78B-1142-7277BC558367}"/>
                </a:ext>
              </a:extLst>
            </p:cNvPr>
            <p:cNvSpPr/>
            <p:nvPr/>
          </p:nvSpPr>
          <p:spPr>
            <a:xfrm>
              <a:off x="-48707" y="-36977"/>
              <a:ext cx="4860000" cy="6880313"/>
            </a:xfrm>
            <a:custGeom>
              <a:avLst/>
              <a:gdLst>
                <a:gd name="connsiteX0" fmla="*/ 1296000 w 4680000"/>
                <a:gd name="connsiteY0" fmla="*/ 0 h 6880313"/>
                <a:gd name="connsiteX1" fmla="*/ 4680000 w 4680000"/>
                <a:gd name="connsiteY1" fmla="*/ 6856709 h 6880313"/>
                <a:gd name="connsiteX2" fmla="*/ 1296000 w 4680000"/>
                <a:gd name="connsiteY2" fmla="*/ 6856709 h 6880313"/>
                <a:gd name="connsiteX3" fmla="*/ 1296000 w 4680000"/>
                <a:gd name="connsiteY3" fmla="*/ 6880313 h 6880313"/>
                <a:gd name="connsiteX4" fmla="*/ 0 w 4680000"/>
                <a:gd name="connsiteY4" fmla="*/ 6880313 h 6880313"/>
                <a:gd name="connsiteX5" fmla="*/ 0 w 4680000"/>
                <a:gd name="connsiteY5" fmla="*/ 4313 h 6880313"/>
                <a:gd name="connsiteX6" fmla="*/ 1296000 w 4680000"/>
                <a:gd name="connsiteY6" fmla="*/ 4313 h 6880313"/>
                <a:gd name="connsiteX7" fmla="*/ 1296000 w 4680000"/>
                <a:gd name="connsiteY7" fmla="*/ 0 h 688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80000" h="6880313">
                  <a:moveTo>
                    <a:pt x="1296000" y="0"/>
                  </a:moveTo>
                  <a:lnTo>
                    <a:pt x="4680000" y="6856709"/>
                  </a:lnTo>
                  <a:lnTo>
                    <a:pt x="1296000" y="6856709"/>
                  </a:lnTo>
                  <a:lnTo>
                    <a:pt x="1296000" y="6880313"/>
                  </a:lnTo>
                  <a:lnTo>
                    <a:pt x="0" y="6880313"/>
                  </a:lnTo>
                  <a:lnTo>
                    <a:pt x="0" y="4313"/>
                  </a:lnTo>
                  <a:lnTo>
                    <a:pt x="1296000" y="4313"/>
                  </a:lnTo>
                  <a:lnTo>
                    <a:pt x="1296000" y="0"/>
                  </a:lnTo>
                  <a:close/>
                </a:path>
              </a:pathLst>
            </a:custGeom>
            <a:solidFill>
              <a:schemeClr val="bg2">
                <a:lumMod val="9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pic>
          <p:nvPicPr>
            <p:cNvPr id="32" name="Image 31">
              <a:extLst>
                <a:ext uri="{FF2B5EF4-FFF2-40B4-BE49-F238E27FC236}">
                  <a16:creationId xmlns:a16="http://schemas.microsoft.com/office/drawing/2014/main" id="{CC61130A-613F-AE05-149E-72B4F970F72C}"/>
                </a:ext>
              </a:extLst>
            </p:cNvPr>
            <p:cNvPicPr preferRelativeResize="0">
              <a:picLocks/>
            </p:cNvPicPr>
            <p:nvPr/>
          </p:nvPicPr>
          <p:blipFill>
            <a:blip r:embed="rId3" cstate="print">
              <a:duotone>
                <a:prstClr val="black"/>
                <a:schemeClr val="bg2">
                  <a:tint val="45000"/>
                  <a:satMod val="400000"/>
                </a:schemeClr>
              </a:duotone>
            </a:blip>
            <a:srcRect l="3011" t="38058" r="29690" b="21316"/>
            <a:stretch>
              <a:fillRect/>
            </a:stretch>
          </p:blipFill>
          <p:spPr>
            <a:xfrm rot="5400000" flipH="1" flipV="1">
              <a:off x="-611226" y="872712"/>
              <a:ext cx="6876000" cy="5508000"/>
            </a:xfrm>
            <a:custGeom>
              <a:avLst/>
              <a:gdLst>
                <a:gd name="connsiteX0" fmla="*/ 139398 w 6876000"/>
                <a:gd name="connsiteY0" fmla="*/ 5446160 h 5508000"/>
                <a:gd name="connsiteX1" fmla="*/ 37633 w 6876000"/>
                <a:gd name="connsiteY1" fmla="*/ 5508000 h 5508000"/>
                <a:gd name="connsiteX2" fmla="*/ 29300 w 6876000"/>
                <a:gd name="connsiteY2" fmla="*/ 5230080 h 5508000"/>
                <a:gd name="connsiteX3" fmla="*/ 6876000 w 6876000"/>
                <a:gd name="connsiteY3" fmla="*/ 0 h 5508000"/>
                <a:gd name="connsiteX4" fmla="*/ 6876000 w 6876000"/>
                <a:gd name="connsiteY4" fmla="*/ 1343187 h 5508000"/>
                <a:gd name="connsiteX5" fmla="*/ 6830165 w 6876000"/>
                <a:gd name="connsiteY5" fmla="*/ 1371461 h 5508000"/>
                <a:gd name="connsiteX6" fmla="*/ 6819386 w 6876000"/>
                <a:gd name="connsiteY6" fmla="*/ 1350304 h 5508000"/>
                <a:gd name="connsiteX7" fmla="*/ 16895 w 6876000"/>
                <a:gd name="connsiteY7" fmla="*/ 4816346 h 5508000"/>
                <a:gd name="connsiteX8" fmla="*/ 0 w 6876000"/>
                <a:gd name="connsiteY8" fmla="*/ 4252850 h 5508000"/>
                <a:gd name="connsiteX9" fmla="*/ 0 w 6876000"/>
                <a:gd name="connsiteY9" fmla="*/ 1324292 h 5508000"/>
                <a:gd name="connsiteX10" fmla="*/ 18739 w 6876000"/>
                <a:gd name="connsiteY10" fmla="*/ 1324292 h 5508000"/>
                <a:gd name="connsiteX11" fmla="*/ 18739 w 6876000"/>
                <a:gd name="connsiteY11" fmla="*/ 0 h 5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76000" h="5508000">
                  <a:moveTo>
                    <a:pt x="139398" y="5446160"/>
                  </a:moveTo>
                  <a:lnTo>
                    <a:pt x="37633" y="5508000"/>
                  </a:lnTo>
                  <a:lnTo>
                    <a:pt x="29300" y="5230080"/>
                  </a:lnTo>
                  <a:close/>
                  <a:moveTo>
                    <a:pt x="6876000" y="0"/>
                  </a:moveTo>
                  <a:lnTo>
                    <a:pt x="6876000" y="1343187"/>
                  </a:lnTo>
                  <a:lnTo>
                    <a:pt x="6830165" y="1371461"/>
                  </a:lnTo>
                  <a:lnTo>
                    <a:pt x="6819386" y="1350304"/>
                  </a:lnTo>
                  <a:lnTo>
                    <a:pt x="16895" y="4816346"/>
                  </a:lnTo>
                  <a:lnTo>
                    <a:pt x="0" y="4252850"/>
                  </a:lnTo>
                  <a:lnTo>
                    <a:pt x="0" y="1324292"/>
                  </a:lnTo>
                  <a:lnTo>
                    <a:pt x="18739" y="1324292"/>
                  </a:lnTo>
                  <a:lnTo>
                    <a:pt x="18739" y="0"/>
                  </a:lnTo>
                  <a:close/>
                </a:path>
              </a:pathLst>
            </a:custGeom>
            <a:ln>
              <a:noFill/>
            </a:ln>
          </p:spPr>
        </p:pic>
      </p:grpSp>
      <p:sp>
        <p:nvSpPr>
          <p:cNvPr id="4" name="Rectangle 3">
            <a:extLst>
              <a:ext uri="{FF2B5EF4-FFF2-40B4-BE49-F238E27FC236}">
                <a16:creationId xmlns:a16="http://schemas.microsoft.com/office/drawing/2014/main" id="{29B656B2-85AC-594E-6857-B094CBA7596B}"/>
              </a:ext>
            </a:extLst>
          </p:cNvPr>
          <p:cNvSpPr/>
          <p:nvPr/>
        </p:nvSpPr>
        <p:spPr>
          <a:xfrm>
            <a:off x="1008548" y="-9612"/>
            <a:ext cx="11245574" cy="921791"/>
          </a:xfrm>
          <a:prstGeom prst="rect">
            <a:avLst/>
          </a:prstGeom>
          <a:solidFill>
            <a:srgbClr val="D0CEC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Google Shape;201;p24">
            <a:extLst>
              <a:ext uri="{FF2B5EF4-FFF2-40B4-BE49-F238E27FC236}">
                <a16:creationId xmlns:a16="http://schemas.microsoft.com/office/drawing/2014/main" id="{6D167500-A357-8C40-99C1-D8F00338A2A3}"/>
              </a:ext>
            </a:extLst>
          </p:cNvPr>
          <p:cNvSpPr>
            <a:spLocks noChangeAspect="1"/>
          </p:cNvSpPr>
          <p:nvPr/>
        </p:nvSpPr>
        <p:spPr>
          <a:xfrm>
            <a:off x="-348468" y="886173"/>
            <a:ext cx="5940000" cy="5940000"/>
          </a:xfrm>
          <a:prstGeom prst="ellipse">
            <a:avLst/>
          </a:prstGeom>
          <a:solidFill>
            <a:srgbClr val="FFFF00">
              <a:alpha val="41961"/>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spc="200" dirty="0">
              <a:solidFill>
                <a:srgbClr val="00B050"/>
              </a:solidFill>
              <a:latin typeface="Abadi" panose="020B0604020104020204" pitchFamily="34" charset="0"/>
              <a:ea typeface="Roboto"/>
              <a:cs typeface="Roboto"/>
              <a:sym typeface="Roboto"/>
            </a:endParaRPr>
          </a:p>
        </p:txBody>
      </p:sp>
      <p:sp>
        <p:nvSpPr>
          <p:cNvPr id="7" name="ZoneTexte 6">
            <a:extLst>
              <a:ext uri="{FF2B5EF4-FFF2-40B4-BE49-F238E27FC236}">
                <a16:creationId xmlns:a16="http://schemas.microsoft.com/office/drawing/2014/main" id="{25EB6DB0-C23E-FF93-73BF-6D525A1CC47D}"/>
              </a:ext>
            </a:extLst>
          </p:cNvPr>
          <p:cNvSpPr txBox="1"/>
          <p:nvPr/>
        </p:nvSpPr>
        <p:spPr>
          <a:xfrm>
            <a:off x="449350" y="1318388"/>
            <a:ext cx="591670" cy="4616648"/>
          </a:xfrm>
          <a:prstGeom prst="rect">
            <a:avLst/>
          </a:prstGeom>
          <a:noFill/>
        </p:spPr>
        <p:txBody>
          <a:bodyPr wrap="square" lIns="0" tIns="0" rIns="0" bIns="0" rtlCol="0" anchor="ctr" anchorCtr="1">
            <a:spAutoFit/>
          </a:bodyPr>
          <a:lstStyle/>
          <a:p>
            <a:r>
              <a:rPr lang="fr-FR" sz="30000" dirty="0">
                <a:solidFill>
                  <a:schemeClr val="bg1"/>
                </a:solidFill>
                <a:effectLst>
                  <a:outerShdw blurRad="38100" dist="38100" dir="2700000" algn="tl">
                    <a:srgbClr val="000000">
                      <a:alpha val="43137"/>
                    </a:srgbClr>
                  </a:outerShdw>
                </a:effectLst>
                <a:latin typeface="Bodoni MT Condensed" panose="02070606080606020203" pitchFamily="18" charset="0"/>
              </a:rPr>
              <a:t>4</a:t>
            </a:r>
          </a:p>
        </p:txBody>
      </p:sp>
      <p:sp>
        <p:nvSpPr>
          <p:cNvPr id="27" name="Rectangle 26">
            <a:extLst>
              <a:ext uri="{FF2B5EF4-FFF2-40B4-BE49-F238E27FC236}">
                <a16:creationId xmlns:a16="http://schemas.microsoft.com/office/drawing/2014/main" id="{72F9BC22-D5E2-CCAA-50FC-EDC98AAD4FDC}"/>
              </a:ext>
            </a:extLst>
          </p:cNvPr>
          <p:cNvSpPr/>
          <p:nvPr/>
        </p:nvSpPr>
        <p:spPr>
          <a:xfrm>
            <a:off x="-57876" y="6505626"/>
            <a:ext cx="12312000" cy="360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noProof="0" dirty="0">
                <a:ln>
                  <a:noFill/>
                </a:ln>
                <a:solidFill>
                  <a:prstClr val="white"/>
                </a:solidFill>
                <a:effectLst/>
                <a:uLnTx/>
                <a:uFillTx/>
                <a:latin typeface="Arial Nova" panose="020B0504020202020204" pitchFamily="34" charset="0"/>
              </a:rPr>
              <a:t>Commissions Sportives Régionales 5x5 / Trophée et Coupe de France 22-23 / Phase qualificative régionale</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85B92F94-C289-04C4-CE25-0BD7CE9D6742}"/>
              </a:ext>
            </a:extLst>
          </p:cNvPr>
          <p:cNvSpPr/>
          <p:nvPr/>
        </p:nvSpPr>
        <p:spPr>
          <a:xfrm>
            <a:off x="-258368" y="814173"/>
            <a:ext cx="12564000" cy="144000"/>
          </a:xfrm>
          <a:prstGeom prst="rect">
            <a:avLst/>
          </a:prstGeom>
          <a:solidFill>
            <a:srgbClr val="FF8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e 12">
            <a:extLst>
              <a:ext uri="{FF2B5EF4-FFF2-40B4-BE49-F238E27FC236}">
                <a16:creationId xmlns:a16="http://schemas.microsoft.com/office/drawing/2014/main" id="{7BBCBC04-3E80-432A-831B-8E9699AF7B44}"/>
              </a:ext>
            </a:extLst>
          </p:cNvPr>
          <p:cNvGrpSpPr/>
          <p:nvPr/>
        </p:nvGrpSpPr>
        <p:grpSpPr>
          <a:xfrm>
            <a:off x="-472085" y="-13694"/>
            <a:ext cx="2647659" cy="972000"/>
            <a:chOff x="-372352" y="1114335"/>
            <a:chExt cx="2903103" cy="972000"/>
          </a:xfrm>
        </p:grpSpPr>
        <p:sp>
          <p:nvSpPr>
            <p:cNvPr id="14" name="Parallélogramme 13">
              <a:extLst>
                <a:ext uri="{FF2B5EF4-FFF2-40B4-BE49-F238E27FC236}">
                  <a16:creationId xmlns:a16="http://schemas.microsoft.com/office/drawing/2014/main" id="{DDCEC4CE-F8EB-4849-9DDC-9BE4F463B981}"/>
                </a:ext>
              </a:extLst>
            </p:cNvPr>
            <p:cNvSpPr/>
            <p:nvPr/>
          </p:nvSpPr>
          <p:spPr>
            <a:xfrm flipH="1">
              <a:off x="1558754" y="1114335"/>
              <a:ext cx="971997" cy="972000"/>
            </a:xfrm>
            <a:prstGeom prst="parallelogram">
              <a:avLst>
                <a:gd name="adj" fmla="val 56835"/>
              </a:avLst>
            </a:prstGeom>
            <a:solidFill>
              <a:srgbClr val="FF87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Parallélogramme 14">
              <a:extLst>
                <a:ext uri="{FF2B5EF4-FFF2-40B4-BE49-F238E27FC236}">
                  <a16:creationId xmlns:a16="http://schemas.microsoft.com/office/drawing/2014/main" id="{2B7D4221-4FEB-48E6-A713-49A3B706A2EC}"/>
                </a:ext>
              </a:extLst>
            </p:cNvPr>
            <p:cNvSpPr/>
            <p:nvPr/>
          </p:nvSpPr>
          <p:spPr>
            <a:xfrm flipH="1">
              <a:off x="-372352" y="1114335"/>
              <a:ext cx="2486815" cy="972000"/>
            </a:xfrm>
            <a:prstGeom prst="parallelogram">
              <a:avLst>
                <a:gd name="adj" fmla="val 49894"/>
              </a:avLst>
            </a:prstGeom>
            <a:solidFill>
              <a:schemeClr val="bg2">
                <a:lumMod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3" name="ZoneTexte 2">
            <a:extLst>
              <a:ext uri="{FF2B5EF4-FFF2-40B4-BE49-F238E27FC236}">
                <a16:creationId xmlns:a16="http://schemas.microsoft.com/office/drawing/2014/main" id="{DC488E1F-948A-4ED8-A5E7-2624D6155185}"/>
              </a:ext>
            </a:extLst>
          </p:cNvPr>
          <p:cNvSpPr txBox="1"/>
          <p:nvPr/>
        </p:nvSpPr>
        <p:spPr>
          <a:xfrm>
            <a:off x="355091" y="-36977"/>
            <a:ext cx="1008000" cy="972000"/>
          </a:xfrm>
          <a:prstGeom prst="rect">
            <a:avLst/>
          </a:prstGeom>
          <a:noFill/>
        </p:spPr>
        <p:txBody>
          <a:bodyPr wrap="square" rtlCol="0">
            <a:spAutoFit/>
          </a:bodyPr>
          <a:lstStyle/>
          <a:p>
            <a:r>
              <a:rPr lang="fr-FR" sz="12000" dirty="0">
                <a:solidFill>
                  <a:schemeClr val="bg1"/>
                </a:solidFill>
                <a:latin typeface="Bernard MT Condensed" panose="02050806060905020404" pitchFamily="18" charset="0"/>
              </a:rPr>
              <a:t>‘‘</a:t>
            </a:r>
          </a:p>
        </p:txBody>
      </p:sp>
      <p:sp>
        <p:nvSpPr>
          <p:cNvPr id="2" name="ZoneTexte 1">
            <a:extLst>
              <a:ext uri="{FF2B5EF4-FFF2-40B4-BE49-F238E27FC236}">
                <a16:creationId xmlns:a16="http://schemas.microsoft.com/office/drawing/2014/main" id="{45B837CD-15E9-BC14-35FB-22D508A66331}"/>
              </a:ext>
            </a:extLst>
          </p:cNvPr>
          <p:cNvSpPr txBox="1"/>
          <p:nvPr/>
        </p:nvSpPr>
        <p:spPr>
          <a:xfrm>
            <a:off x="5523688" y="2072"/>
            <a:ext cx="6588830" cy="769441"/>
          </a:xfrm>
          <a:prstGeom prst="rect">
            <a:avLst/>
          </a:prstGeom>
          <a:noFill/>
        </p:spPr>
        <p:txBody>
          <a:bodyPr wrap="square" rtlCol="0">
            <a:spAutoFit/>
          </a:bodyPr>
          <a:lstStyle/>
          <a:p>
            <a:pPr algn="r"/>
            <a:r>
              <a:rPr lang="fr-FR" sz="2200" i="1" dirty="0">
                <a:latin typeface="Bahnschrift Light" panose="020B0502040204020203" pitchFamily="34" charset="0"/>
              </a:rPr>
              <a:t>Trophées Coupes de France – U17M / U18F</a:t>
            </a:r>
          </a:p>
          <a:p>
            <a:pPr algn="r"/>
            <a:r>
              <a:rPr lang="fr-FR" sz="2200" i="1" dirty="0">
                <a:latin typeface="Bahnschrift Light" panose="020B0502040204020203" pitchFamily="34" charset="0"/>
              </a:rPr>
              <a:t>Organigramme des rencontres</a:t>
            </a:r>
          </a:p>
        </p:txBody>
      </p:sp>
      <p:graphicFrame>
        <p:nvGraphicFramePr>
          <p:cNvPr id="5" name="Tableau 7">
            <a:extLst>
              <a:ext uri="{FF2B5EF4-FFF2-40B4-BE49-F238E27FC236}">
                <a16:creationId xmlns:a16="http://schemas.microsoft.com/office/drawing/2014/main" id="{C83E2EC2-D9F9-65CB-E5B3-BB02ACE36E4F}"/>
              </a:ext>
            </a:extLst>
          </p:cNvPr>
          <p:cNvGraphicFramePr>
            <a:graphicFrameLocks noGrp="1"/>
          </p:cNvGraphicFramePr>
          <p:nvPr>
            <p:extLst>
              <p:ext uri="{D42A27DB-BD31-4B8C-83A1-F6EECF244321}">
                <p14:modId xmlns:p14="http://schemas.microsoft.com/office/powerpoint/2010/main" val="3649521660"/>
              </p:ext>
            </p:extLst>
          </p:nvPr>
        </p:nvGraphicFramePr>
        <p:xfrm>
          <a:off x="6280041" y="1333523"/>
          <a:ext cx="5756137" cy="2321560"/>
        </p:xfrm>
        <a:graphic>
          <a:graphicData uri="http://schemas.openxmlformats.org/drawingml/2006/table">
            <a:tbl>
              <a:tblPr firstRow="1" firstCol="1" bandRow="1">
                <a:tableStyleId>{93296810-A885-4BE3-A3E7-6D5BEEA58F35}</a:tableStyleId>
              </a:tblPr>
              <a:tblGrid>
                <a:gridCol w="762454">
                  <a:extLst>
                    <a:ext uri="{9D8B030D-6E8A-4147-A177-3AD203B41FA5}">
                      <a16:colId xmlns:a16="http://schemas.microsoft.com/office/drawing/2014/main" val="1108511542"/>
                    </a:ext>
                  </a:extLst>
                </a:gridCol>
                <a:gridCol w="4993683">
                  <a:extLst>
                    <a:ext uri="{9D8B030D-6E8A-4147-A177-3AD203B41FA5}">
                      <a16:colId xmlns:a16="http://schemas.microsoft.com/office/drawing/2014/main" val="471479218"/>
                    </a:ext>
                  </a:extLst>
                </a:gridCol>
              </a:tblGrid>
              <a:tr h="370840">
                <a:tc gridSpan="2">
                  <a:txBody>
                    <a:bodyPr/>
                    <a:lstStyle/>
                    <a:p>
                      <a:pPr algn="ctr"/>
                      <a:r>
                        <a:rPr lang="fr-FR" sz="2000" dirty="0"/>
                        <a:t>Week-end du 26-27 NOVEMBRE 2022 </a:t>
                      </a:r>
                    </a:p>
                    <a:p>
                      <a:pPr algn="ctr"/>
                      <a:r>
                        <a:rPr lang="fr-FR" sz="2000" dirty="0"/>
                        <a:t>(Demi-finales régionales)</a:t>
                      </a:r>
                    </a:p>
                  </a:txBody>
                  <a:tcPr anchor="ctr"/>
                </a:tc>
                <a:tc hMerge="1">
                  <a:txBody>
                    <a:bodyPr/>
                    <a:lstStyle/>
                    <a:p>
                      <a:endParaRPr lang="fr-FR" dirty="0"/>
                    </a:p>
                  </a:txBody>
                  <a:tcPr/>
                </a:tc>
                <a:extLst>
                  <a:ext uri="{0D108BD9-81ED-4DB2-BD59-A6C34878D82A}">
                    <a16:rowId xmlns:a16="http://schemas.microsoft.com/office/drawing/2014/main" val="2096227448"/>
                  </a:ext>
                </a:extLst>
              </a:tr>
              <a:tr h="370840">
                <a:tc rowSpan="2">
                  <a:txBody>
                    <a:bodyPr/>
                    <a:lstStyle/>
                    <a:p>
                      <a:pPr algn="ctr" fontAlgn="ctr"/>
                      <a:r>
                        <a:rPr lang="fr-FR" sz="1800" b="1" u="none" strike="noStrike" dirty="0">
                          <a:solidFill>
                            <a:schemeClr val="bg1"/>
                          </a:solidFill>
                          <a:effectLst/>
                        </a:rPr>
                        <a:t>TCF</a:t>
                      </a:r>
                    </a:p>
                    <a:p>
                      <a:pPr algn="ctr" fontAlgn="ctr"/>
                      <a:r>
                        <a:rPr lang="fr-FR" sz="1800" b="1" u="none" strike="noStrike" dirty="0">
                          <a:solidFill>
                            <a:schemeClr val="bg1"/>
                          </a:solidFill>
                          <a:effectLst/>
                        </a:rPr>
                        <a:t>17001</a:t>
                      </a:r>
                      <a:endParaRPr lang="fr-FR" sz="1800" b="1" i="0" u="none" strike="noStrike" dirty="0">
                        <a:solidFill>
                          <a:schemeClr val="bg1"/>
                        </a:solidFill>
                        <a:effectLst/>
                        <a:latin typeface="+mn-lt"/>
                      </a:endParaRPr>
                    </a:p>
                  </a:txBody>
                  <a:tcPr marL="0" marR="5715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u="none" strike="noStrike" dirty="0">
                          <a:solidFill>
                            <a:srgbClr val="000000"/>
                          </a:solidFill>
                          <a:effectLst/>
                        </a:rPr>
                        <a:t>Vainqueur TCF 17001</a:t>
                      </a:r>
                      <a:endParaRPr lang="fr-FR" sz="1800" b="1" i="0" u="none" strike="noStrike" dirty="0">
                        <a:solidFill>
                          <a:srgbClr val="000000"/>
                        </a:solidFill>
                        <a:effectLst/>
                        <a:latin typeface="+mn-lt"/>
                      </a:endParaRPr>
                    </a:p>
                  </a:txBody>
                  <a:tcPr anchor="ctr"/>
                </a:tc>
                <a:extLst>
                  <a:ext uri="{0D108BD9-81ED-4DB2-BD59-A6C34878D82A}">
                    <a16:rowId xmlns:a16="http://schemas.microsoft.com/office/drawing/2014/main" val="3851469299"/>
                  </a:ext>
                </a:extLst>
              </a:tr>
              <a:tr h="370840">
                <a:tc vMerge="1">
                  <a:txBody>
                    <a:bodyPr/>
                    <a:lstStyle/>
                    <a:p>
                      <a:endParaRPr lang="fr-FR" dirty="0"/>
                    </a:p>
                  </a:txBody>
                  <a:tcPr/>
                </a:tc>
                <a:tc>
                  <a:txBody>
                    <a:bodyPr/>
                    <a:lstStyle/>
                    <a:p>
                      <a:r>
                        <a:rPr lang="fr-FR" b="1" dirty="0"/>
                        <a:t>GES1052009 – ESPÉRANCE NOGENT / SEINE (+7)</a:t>
                      </a:r>
                      <a:endParaRPr lang="fr-FR" b="1" dirty="0">
                        <a:latin typeface="+mn-lt"/>
                      </a:endParaRPr>
                    </a:p>
                  </a:txBody>
                  <a:tcPr anchor="ctr"/>
                </a:tc>
                <a:extLst>
                  <a:ext uri="{0D108BD9-81ED-4DB2-BD59-A6C34878D82A}">
                    <a16:rowId xmlns:a16="http://schemas.microsoft.com/office/drawing/2014/main" val="1085089949"/>
                  </a:ext>
                </a:extLst>
              </a:tr>
              <a:tr h="0">
                <a:tc>
                  <a:txBody>
                    <a:bodyPr/>
                    <a:lstStyle/>
                    <a:p>
                      <a:pPr algn="ctr" fontAlgn="ctr"/>
                      <a:endParaRPr lang="fr-FR" sz="300" b="1" i="0" u="none" strike="noStrike" dirty="0">
                        <a:solidFill>
                          <a:srgbClr val="000000"/>
                        </a:solidFill>
                        <a:effectLst/>
                        <a:latin typeface="+mn-lt"/>
                      </a:endParaRPr>
                    </a:p>
                  </a:txBody>
                  <a:tcPr marL="0" marR="57150" marT="0" marB="0" anchor="ctr">
                    <a:noFill/>
                  </a:tcPr>
                </a:tc>
                <a:tc>
                  <a:txBody>
                    <a:bodyPr/>
                    <a:lstStyle/>
                    <a:p>
                      <a:endParaRPr lang="fr-FR" sz="300" b="1" dirty="0">
                        <a:latin typeface="+mn-lt"/>
                      </a:endParaRPr>
                    </a:p>
                  </a:txBody>
                  <a:tcPr anchor="ctr">
                    <a:noFill/>
                  </a:tcPr>
                </a:tc>
                <a:extLst>
                  <a:ext uri="{0D108BD9-81ED-4DB2-BD59-A6C34878D82A}">
                    <a16:rowId xmlns:a16="http://schemas.microsoft.com/office/drawing/2014/main" val="736856856"/>
                  </a:ext>
                </a:extLst>
              </a:tr>
              <a:tr h="370840">
                <a:tc rowSpan="2">
                  <a:txBody>
                    <a:bodyPr/>
                    <a:lstStyle/>
                    <a:p>
                      <a:pPr algn="ctr" fontAlgn="ctr"/>
                      <a:r>
                        <a:rPr lang="fr-FR" sz="1800" b="1" u="none" strike="noStrike" dirty="0">
                          <a:solidFill>
                            <a:schemeClr val="bg1"/>
                          </a:solidFill>
                          <a:effectLst/>
                        </a:rPr>
                        <a:t>TCF</a:t>
                      </a:r>
                    </a:p>
                    <a:p>
                      <a:pPr algn="ctr" fontAlgn="ctr"/>
                      <a:r>
                        <a:rPr lang="fr-FR" sz="1800" b="1" u="none" strike="noStrike" dirty="0">
                          <a:solidFill>
                            <a:schemeClr val="bg1"/>
                          </a:solidFill>
                          <a:effectLst/>
                        </a:rPr>
                        <a:t>17002</a:t>
                      </a:r>
                      <a:endParaRPr lang="fr-FR" sz="1800" b="1" i="0" u="none" strike="noStrike" dirty="0">
                        <a:solidFill>
                          <a:schemeClr val="bg1"/>
                        </a:solidFill>
                        <a:effectLst/>
                        <a:latin typeface="+mn-lt"/>
                      </a:endParaRPr>
                    </a:p>
                  </a:txBody>
                  <a:tcPr marL="0" marR="57150" marT="0" marB="0" anchor="ctr"/>
                </a:tc>
                <a:tc>
                  <a:txBody>
                    <a:bodyPr/>
                    <a:lstStyle/>
                    <a:p>
                      <a:r>
                        <a:rPr lang="fr-FR" b="1" dirty="0"/>
                        <a:t>GES0067100 – SAINT JOSEPH STRASBOURG</a:t>
                      </a:r>
                      <a:endParaRPr lang="fr-FR" b="1" dirty="0">
                        <a:latin typeface="+mn-lt"/>
                      </a:endParaRPr>
                    </a:p>
                  </a:txBody>
                  <a:tcPr anchor="ctr"/>
                </a:tc>
                <a:extLst>
                  <a:ext uri="{0D108BD9-81ED-4DB2-BD59-A6C34878D82A}">
                    <a16:rowId xmlns:a16="http://schemas.microsoft.com/office/drawing/2014/main" val="2978040735"/>
                  </a:ext>
                </a:extLst>
              </a:tr>
              <a:tr h="370840">
                <a:tc vMerge="1">
                  <a:txBody>
                    <a:bodyPr/>
                    <a:lstStyle/>
                    <a:p>
                      <a:pPr algn="ctr" fontAlgn="ctr"/>
                      <a:endParaRPr lang="fr-FR" sz="1800" b="1" i="0" u="none" strike="noStrike" dirty="0">
                        <a:solidFill>
                          <a:srgbClr val="000000"/>
                        </a:solidFill>
                        <a:effectLst/>
                        <a:latin typeface="+mn-lt"/>
                      </a:endParaRPr>
                    </a:p>
                  </a:txBody>
                  <a:tcPr marL="0" marR="57150" marT="0" marB="0" anchor="ctr"/>
                </a:tc>
                <a:tc>
                  <a:txBody>
                    <a:bodyPr/>
                    <a:lstStyle/>
                    <a:p>
                      <a:r>
                        <a:rPr lang="fr-FR" b="1" dirty="0"/>
                        <a:t>GES0068028 – SAINTE AFRE RIEDISHEIM</a:t>
                      </a:r>
                      <a:endParaRPr lang="fr-FR" b="1" dirty="0">
                        <a:latin typeface="+mn-lt"/>
                      </a:endParaRPr>
                    </a:p>
                  </a:txBody>
                  <a:tcPr anchor="ctr"/>
                </a:tc>
                <a:extLst>
                  <a:ext uri="{0D108BD9-81ED-4DB2-BD59-A6C34878D82A}">
                    <a16:rowId xmlns:a16="http://schemas.microsoft.com/office/drawing/2014/main" val="199167676"/>
                  </a:ext>
                </a:extLst>
              </a:tr>
            </a:tbl>
          </a:graphicData>
        </a:graphic>
      </p:graphicFrame>
      <p:graphicFrame>
        <p:nvGraphicFramePr>
          <p:cNvPr id="8" name="Tableau 7">
            <a:extLst>
              <a:ext uri="{FF2B5EF4-FFF2-40B4-BE49-F238E27FC236}">
                <a16:creationId xmlns:a16="http://schemas.microsoft.com/office/drawing/2014/main" id="{0BE60CFD-BD70-A8F0-436A-63BE02C3D908}"/>
              </a:ext>
            </a:extLst>
          </p:cNvPr>
          <p:cNvGraphicFramePr>
            <a:graphicFrameLocks noGrp="1"/>
          </p:cNvGraphicFramePr>
          <p:nvPr>
            <p:extLst>
              <p:ext uri="{D42A27DB-BD31-4B8C-83A1-F6EECF244321}">
                <p14:modId xmlns:p14="http://schemas.microsoft.com/office/powerpoint/2010/main" val="2057816517"/>
              </p:ext>
            </p:extLst>
          </p:nvPr>
        </p:nvGraphicFramePr>
        <p:xfrm>
          <a:off x="1364116" y="1144813"/>
          <a:ext cx="4426896" cy="1981200"/>
        </p:xfrm>
        <a:graphic>
          <a:graphicData uri="http://schemas.openxmlformats.org/drawingml/2006/table">
            <a:tbl>
              <a:tblPr firstRow="1" firstCol="1" bandRow="1">
                <a:tableStyleId>{00A15C55-8517-42AA-B614-E9B94910E393}</a:tableStyleId>
              </a:tblPr>
              <a:tblGrid>
                <a:gridCol w="1202139">
                  <a:extLst>
                    <a:ext uri="{9D8B030D-6E8A-4147-A177-3AD203B41FA5}">
                      <a16:colId xmlns:a16="http://schemas.microsoft.com/office/drawing/2014/main" val="1108511542"/>
                    </a:ext>
                  </a:extLst>
                </a:gridCol>
                <a:gridCol w="3224757">
                  <a:extLst>
                    <a:ext uri="{9D8B030D-6E8A-4147-A177-3AD203B41FA5}">
                      <a16:colId xmlns:a16="http://schemas.microsoft.com/office/drawing/2014/main" val="471479218"/>
                    </a:ext>
                  </a:extLst>
                </a:gridCol>
              </a:tblGrid>
              <a:tr h="341304">
                <a:tc gridSpan="2">
                  <a:txBody>
                    <a:bodyPr/>
                    <a:lstStyle/>
                    <a:p>
                      <a:pPr algn="ctr"/>
                      <a:r>
                        <a:rPr lang="fr-FR" sz="2000" dirty="0">
                          <a:solidFill>
                            <a:schemeClr val="tx1"/>
                          </a:solidFill>
                        </a:rPr>
                        <a:t>Week-end du 22-23 OCTOBRE 2022</a:t>
                      </a:r>
                    </a:p>
                    <a:p>
                      <a:pPr algn="ctr"/>
                      <a:r>
                        <a:rPr lang="fr-FR" sz="2000" dirty="0">
                          <a:solidFill>
                            <a:schemeClr val="tx1"/>
                          </a:solidFill>
                        </a:rPr>
                        <a:t>(Tour préliminaire)</a:t>
                      </a:r>
                    </a:p>
                  </a:txBody>
                  <a:tcPr anchor="ctr"/>
                </a:tc>
                <a:tc hMerge="1">
                  <a:txBody>
                    <a:bodyPr/>
                    <a:lstStyle/>
                    <a:p>
                      <a:endParaRPr lang="fr-FR" dirty="0"/>
                    </a:p>
                  </a:txBody>
                  <a:tcPr/>
                </a:tc>
                <a:extLst>
                  <a:ext uri="{0D108BD9-81ED-4DB2-BD59-A6C34878D82A}">
                    <a16:rowId xmlns:a16="http://schemas.microsoft.com/office/drawing/2014/main" val="2096227448"/>
                  </a:ext>
                </a:extLst>
              </a:tr>
              <a:tr h="589099">
                <a:tc rowSpan="2">
                  <a:txBody>
                    <a:bodyPr/>
                    <a:lstStyle/>
                    <a:p>
                      <a:pPr algn="ctr" fontAlgn="ctr"/>
                      <a:r>
                        <a:rPr lang="fr-FR" sz="1800" b="1" u="none" strike="noStrike" dirty="0">
                          <a:solidFill>
                            <a:schemeClr val="tx1"/>
                          </a:solidFill>
                          <a:effectLst/>
                        </a:rPr>
                        <a:t>TCF</a:t>
                      </a:r>
                    </a:p>
                    <a:p>
                      <a:pPr algn="ctr" fontAlgn="ctr"/>
                      <a:r>
                        <a:rPr lang="fr-FR" sz="1800" b="1" u="none" strike="noStrike" dirty="0">
                          <a:solidFill>
                            <a:schemeClr val="tx1"/>
                          </a:solidFill>
                          <a:effectLst/>
                        </a:rPr>
                        <a:t>17000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u="none" strike="noStrike" dirty="0">
                          <a:solidFill>
                            <a:srgbClr val="000000"/>
                          </a:solidFill>
                          <a:effectLst/>
                        </a:rPr>
                        <a:t>GES0054023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u="none" strike="noStrike" dirty="0">
                          <a:solidFill>
                            <a:srgbClr val="000000"/>
                          </a:solidFill>
                          <a:effectLst/>
                        </a:rPr>
                        <a:t>PUNCH NANCY BASKET</a:t>
                      </a:r>
                      <a:endParaRPr lang="fr-FR" sz="1800" b="1" i="0" u="none" strike="noStrike" dirty="0">
                        <a:solidFill>
                          <a:srgbClr val="000000"/>
                        </a:solidFill>
                        <a:effectLst/>
                        <a:latin typeface="+mn-lt"/>
                      </a:endParaRPr>
                    </a:p>
                  </a:txBody>
                  <a:tcPr anchor="ctr"/>
                </a:tc>
                <a:extLst>
                  <a:ext uri="{0D108BD9-81ED-4DB2-BD59-A6C34878D82A}">
                    <a16:rowId xmlns:a16="http://schemas.microsoft.com/office/drawing/2014/main" val="3851469299"/>
                  </a:ext>
                </a:extLst>
              </a:tr>
              <a:tr h="589099">
                <a:tc vMerge="1">
                  <a:txBody>
                    <a:bodyPr/>
                    <a:lstStyle/>
                    <a:p>
                      <a:endParaRPr lang="fr-FR" dirty="0"/>
                    </a:p>
                  </a:txBody>
                  <a:tcPr/>
                </a:tc>
                <a:tc>
                  <a:txBody>
                    <a:bodyPr/>
                    <a:lstStyle/>
                    <a:p>
                      <a:r>
                        <a:rPr lang="fr-FR" b="1" dirty="0"/>
                        <a:t>GES0051015 – </a:t>
                      </a:r>
                    </a:p>
                    <a:p>
                      <a:r>
                        <a:rPr lang="fr-FR" b="1" dirty="0"/>
                        <a:t>REIMS CHAMPAGNE BASKET</a:t>
                      </a:r>
                      <a:endParaRPr lang="fr-FR" b="1" dirty="0">
                        <a:latin typeface="+mn-lt"/>
                      </a:endParaRPr>
                    </a:p>
                  </a:txBody>
                  <a:tcPr anchor="ctr"/>
                </a:tc>
                <a:extLst>
                  <a:ext uri="{0D108BD9-81ED-4DB2-BD59-A6C34878D82A}">
                    <a16:rowId xmlns:a16="http://schemas.microsoft.com/office/drawing/2014/main" val="1085089949"/>
                  </a:ext>
                </a:extLst>
              </a:tr>
            </a:tbl>
          </a:graphicData>
        </a:graphic>
      </p:graphicFrame>
      <p:graphicFrame>
        <p:nvGraphicFramePr>
          <p:cNvPr id="9" name="Tableau 8">
            <a:extLst>
              <a:ext uri="{FF2B5EF4-FFF2-40B4-BE49-F238E27FC236}">
                <a16:creationId xmlns:a16="http://schemas.microsoft.com/office/drawing/2014/main" id="{F402F016-AF47-A290-74BB-31D2A9CD6ACA}"/>
              </a:ext>
            </a:extLst>
          </p:cNvPr>
          <p:cNvGraphicFramePr>
            <a:graphicFrameLocks noGrp="1"/>
          </p:cNvGraphicFramePr>
          <p:nvPr>
            <p:extLst>
              <p:ext uri="{D42A27DB-BD31-4B8C-83A1-F6EECF244321}">
                <p14:modId xmlns:p14="http://schemas.microsoft.com/office/powerpoint/2010/main" val="2560855244"/>
              </p:ext>
            </p:extLst>
          </p:nvPr>
        </p:nvGraphicFramePr>
        <p:xfrm>
          <a:off x="2247110" y="3830990"/>
          <a:ext cx="5571582" cy="2509520"/>
        </p:xfrm>
        <a:graphic>
          <a:graphicData uri="http://schemas.openxmlformats.org/drawingml/2006/table">
            <a:tbl>
              <a:tblPr firstRow="1" firstCol="1" bandRow="1">
                <a:tableStyleId>{00A15C55-8517-42AA-B614-E9B94910E393}</a:tableStyleId>
              </a:tblPr>
              <a:tblGrid>
                <a:gridCol w="831325">
                  <a:extLst>
                    <a:ext uri="{9D8B030D-6E8A-4147-A177-3AD203B41FA5}">
                      <a16:colId xmlns:a16="http://schemas.microsoft.com/office/drawing/2014/main" val="1108511542"/>
                    </a:ext>
                  </a:extLst>
                </a:gridCol>
                <a:gridCol w="4740257">
                  <a:extLst>
                    <a:ext uri="{9D8B030D-6E8A-4147-A177-3AD203B41FA5}">
                      <a16:colId xmlns:a16="http://schemas.microsoft.com/office/drawing/2014/main" val="471479218"/>
                    </a:ext>
                  </a:extLst>
                </a:gridCol>
              </a:tblGrid>
              <a:tr h="256841">
                <a:tc gridSpan="2">
                  <a:txBody>
                    <a:bodyPr/>
                    <a:lstStyle/>
                    <a:p>
                      <a:pPr algn="ctr"/>
                      <a:r>
                        <a:rPr lang="fr-FR" sz="2000" dirty="0">
                          <a:solidFill>
                            <a:schemeClr val="tx1"/>
                          </a:solidFill>
                        </a:rPr>
                        <a:t>Week-end du 17-18 DÉCEMBRE 2022 </a:t>
                      </a:r>
                    </a:p>
                    <a:p>
                      <a:pPr algn="ctr"/>
                      <a:r>
                        <a:rPr lang="fr-FR" sz="2000" dirty="0">
                          <a:solidFill>
                            <a:schemeClr val="tx1"/>
                          </a:solidFill>
                        </a:rPr>
                        <a:t>(Finale Régionale)</a:t>
                      </a:r>
                    </a:p>
                  </a:txBody>
                  <a:tcPr anchor="ctr"/>
                </a:tc>
                <a:tc hMerge="1">
                  <a:txBody>
                    <a:bodyPr/>
                    <a:lstStyle/>
                    <a:p>
                      <a:endParaRPr lang="fr-FR" dirty="0"/>
                    </a:p>
                  </a:txBody>
                  <a:tcPr/>
                </a:tc>
                <a:extLst>
                  <a:ext uri="{0D108BD9-81ED-4DB2-BD59-A6C34878D82A}">
                    <a16:rowId xmlns:a16="http://schemas.microsoft.com/office/drawing/2014/main" val="2096227448"/>
                  </a:ext>
                </a:extLst>
              </a:tr>
              <a:tr h="370840">
                <a:tc rowSpan="2">
                  <a:txBody>
                    <a:bodyPr/>
                    <a:lstStyle/>
                    <a:p>
                      <a:pPr algn="ctr" fontAlgn="ctr"/>
                      <a:r>
                        <a:rPr lang="fr-FR" sz="1800" b="1" u="none" strike="noStrike" dirty="0">
                          <a:solidFill>
                            <a:schemeClr val="tx1"/>
                          </a:solidFill>
                          <a:effectLst/>
                        </a:rPr>
                        <a:t>TCF</a:t>
                      </a:r>
                    </a:p>
                    <a:p>
                      <a:pPr algn="ctr" fontAlgn="ctr"/>
                      <a:r>
                        <a:rPr lang="fr-FR" sz="1800" b="1" u="none" strike="noStrike" dirty="0">
                          <a:solidFill>
                            <a:schemeClr val="tx1"/>
                          </a:solidFill>
                          <a:effectLst/>
                        </a:rPr>
                        <a:t>17003</a:t>
                      </a:r>
                      <a:endParaRPr lang="fr-FR" sz="1800" b="1" i="0" u="none" strike="noStrike" dirty="0">
                        <a:solidFill>
                          <a:schemeClr val="tx1"/>
                        </a:solidFill>
                        <a:effectLst/>
                        <a:latin typeface="+mn-lt"/>
                      </a:endParaRPr>
                    </a:p>
                  </a:txBody>
                  <a:tcPr marL="0" marR="5715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u="none" strike="noStrike" dirty="0">
                          <a:solidFill>
                            <a:srgbClr val="000000"/>
                          </a:solidFill>
                          <a:effectLst/>
                        </a:rPr>
                        <a:t>Vainqueur TCF 17001*</a:t>
                      </a:r>
                      <a:endParaRPr lang="fr-FR" sz="1800" b="1" i="0" u="none" strike="noStrike" dirty="0">
                        <a:solidFill>
                          <a:srgbClr val="000000"/>
                        </a:solidFill>
                        <a:effectLst/>
                        <a:latin typeface="+mn-lt"/>
                      </a:endParaRPr>
                    </a:p>
                  </a:txBody>
                  <a:tcPr anchor="ctr"/>
                </a:tc>
                <a:extLst>
                  <a:ext uri="{0D108BD9-81ED-4DB2-BD59-A6C34878D82A}">
                    <a16:rowId xmlns:a16="http://schemas.microsoft.com/office/drawing/2014/main" val="3851469299"/>
                  </a:ext>
                </a:extLst>
              </a:tr>
              <a:tr h="370840">
                <a:tc vMerge="1">
                  <a:txBody>
                    <a:bodyPr/>
                    <a:lstStyle/>
                    <a:p>
                      <a:endParaRPr lang="fr-FR" dirty="0"/>
                    </a:p>
                  </a:txBody>
                  <a:tcPr/>
                </a:tc>
                <a:tc>
                  <a:txBody>
                    <a:bodyPr/>
                    <a:lstStyle/>
                    <a:p>
                      <a:r>
                        <a:rPr lang="fr-FR" b="1" dirty="0"/>
                        <a:t>Vainqueur TCF 17002*</a:t>
                      </a:r>
                      <a:endParaRPr lang="fr-FR" b="1" dirty="0">
                        <a:latin typeface="+mn-lt"/>
                      </a:endParaRPr>
                    </a:p>
                  </a:txBody>
                  <a:tcPr anchor="ctr"/>
                </a:tc>
                <a:extLst>
                  <a:ext uri="{0D108BD9-81ED-4DB2-BD59-A6C34878D82A}">
                    <a16:rowId xmlns:a16="http://schemas.microsoft.com/office/drawing/2014/main" val="1085089949"/>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0" u="none" strike="noStrike" dirty="0">
                          <a:solidFill>
                            <a:schemeClr val="tx1"/>
                          </a:solidFill>
                          <a:effectLst/>
                        </a:rPr>
                        <a:t>*Si les deux équipes ont reçu ou se sont déplacées le tour précédent, la rencontre se déroulera chez la première nommée.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b="0" u="none" strike="noStrike" dirty="0">
                          <a:solidFill>
                            <a:schemeClr val="tx1"/>
                          </a:solidFill>
                          <a:effectLst/>
                        </a:rPr>
                        <a:t>*Si une seule des deux équipes s’est déplacée au tour précédent, la rencontre se déroulera chez cette dernière.</a:t>
                      </a:r>
                      <a:endParaRPr lang="fr-FR" sz="1600" b="0" i="0" u="none" strike="noStrike" dirty="0">
                        <a:solidFill>
                          <a:schemeClr val="tx1"/>
                        </a:solidFill>
                        <a:effectLst/>
                        <a:latin typeface="+mn-lt"/>
                      </a:endParaRPr>
                    </a:p>
                  </a:txBody>
                  <a:tcPr anchor="ctr"/>
                </a:tc>
                <a:tc hMerge="1">
                  <a:txBody>
                    <a:bodyPr/>
                    <a:lstStyle/>
                    <a:p>
                      <a:endParaRPr lang="fr-FR" dirty="0">
                        <a:latin typeface="+mn-lt"/>
                      </a:endParaRPr>
                    </a:p>
                  </a:txBody>
                  <a:tcPr/>
                </a:tc>
                <a:extLst>
                  <a:ext uri="{0D108BD9-81ED-4DB2-BD59-A6C34878D82A}">
                    <a16:rowId xmlns:a16="http://schemas.microsoft.com/office/drawing/2014/main" val="109794408"/>
                  </a:ext>
                </a:extLst>
              </a:tr>
            </a:tbl>
          </a:graphicData>
        </a:graphic>
      </p:graphicFrame>
      <p:graphicFrame>
        <p:nvGraphicFramePr>
          <p:cNvPr id="10" name="Tableau 9">
            <a:extLst>
              <a:ext uri="{FF2B5EF4-FFF2-40B4-BE49-F238E27FC236}">
                <a16:creationId xmlns:a16="http://schemas.microsoft.com/office/drawing/2014/main" id="{32A402DE-832A-F406-4FFF-7C0E00FD7BFC}"/>
              </a:ext>
            </a:extLst>
          </p:cNvPr>
          <p:cNvGraphicFramePr>
            <a:graphicFrameLocks noGrp="1"/>
          </p:cNvGraphicFramePr>
          <p:nvPr>
            <p:extLst>
              <p:ext uri="{D42A27DB-BD31-4B8C-83A1-F6EECF244321}">
                <p14:modId xmlns:p14="http://schemas.microsoft.com/office/powerpoint/2010/main" val="3458609433"/>
              </p:ext>
            </p:extLst>
          </p:nvPr>
        </p:nvGraphicFramePr>
        <p:xfrm>
          <a:off x="8042142" y="3830990"/>
          <a:ext cx="3994036" cy="2509520"/>
        </p:xfrm>
        <a:graphic>
          <a:graphicData uri="http://schemas.openxmlformats.org/drawingml/2006/table">
            <a:tbl>
              <a:tblPr firstRow="1" bandRow="1">
                <a:tableStyleId>{93296810-A885-4BE3-A3E7-6D5BEEA58F35}</a:tableStyleId>
              </a:tblPr>
              <a:tblGrid>
                <a:gridCol w="3994036">
                  <a:extLst>
                    <a:ext uri="{9D8B030D-6E8A-4147-A177-3AD203B41FA5}">
                      <a16:colId xmlns:a16="http://schemas.microsoft.com/office/drawing/2014/main" val="471479218"/>
                    </a:ext>
                  </a:extLst>
                </a:gridCol>
              </a:tblGrid>
              <a:tr h="2509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u="none" strike="noStrike" dirty="0">
                          <a:solidFill>
                            <a:schemeClr val="bg1"/>
                          </a:solidFill>
                          <a:effectLst/>
                        </a:rPr>
                        <a:t>L’équipe vainqueur de la rencontre TCF 17003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u="none" strike="noStrike" dirty="0">
                          <a:solidFill>
                            <a:schemeClr val="bg1"/>
                          </a:solidFill>
                          <a:effectLst/>
                        </a:rPr>
                        <a:t>est qualifiée pour le Trophée Coupe de France U17M (Phase nationale)</a:t>
                      </a:r>
                      <a:endParaRPr lang="fr-FR" sz="2800" b="1" i="0" u="none" strike="noStrike" dirty="0">
                        <a:solidFill>
                          <a:schemeClr val="bg1"/>
                        </a:solidFill>
                        <a:effectLst/>
                        <a:latin typeface="+mn-lt"/>
                      </a:endParaRPr>
                    </a:p>
                  </a:txBody>
                  <a:tcPr anchor="ctr"/>
                </a:tc>
                <a:extLst>
                  <a:ext uri="{0D108BD9-81ED-4DB2-BD59-A6C34878D82A}">
                    <a16:rowId xmlns:a16="http://schemas.microsoft.com/office/drawing/2014/main" val="2096227448"/>
                  </a:ext>
                </a:extLst>
              </a:tr>
            </a:tbl>
          </a:graphicData>
        </a:graphic>
      </p:graphicFrame>
    </p:spTree>
    <p:extLst>
      <p:ext uri="{BB962C8B-B14F-4D97-AF65-F5344CB8AC3E}">
        <p14:creationId xmlns:p14="http://schemas.microsoft.com/office/powerpoint/2010/main" val="2179567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53C70"/>
        </a:solidFill>
        <a:effectLst/>
      </p:bgPr>
    </p:bg>
    <p:spTree>
      <p:nvGrpSpPr>
        <p:cNvPr id="1" name=""/>
        <p:cNvGrpSpPr/>
        <p:nvPr/>
      </p:nvGrpSpPr>
      <p:grpSpPr>
        <a:xfrm>
          <a:off x="0" y="0"/>
          <a:ext cx="0" cy="0"/>
          <a:chOff x="0" y="0"/>
          <a:chExt cx="0" cy="0"/>
        </a:xfrm>
      </p:grpSpPr>
      <p:sp>
        <p:nvSpPr>
          <p:cNvPr id="88" name="Forme libre : forme 87">
            <a:extLst>
              <a:ext uri="{FF2B5EF4-FFF2-40B4-BE49-F238E27FC236}">
                <a16:creationId xmlns:a16="http://schemas.microsoft.com/office/drawing/2014/main" id="{273814A5-9AEE-490E-8830-28AD442E73A1}"/>
              </a:ext>
            </a:extLst>
          </p:cNvPr>
          <p:cNvSpPr/>
          <p:nvPr/>
        </p:nvSpPr>
        <p:spPr>
          <a:xfrm rot="-480000" flipH="1" flipV="1">
            <a:off x="1399500" y="-839301"/>
            <a:ext cx="11628000" cy="8384956"/>
          </a:xfrm>
          <a:custGeom>
            <a:avLst/>
            <a:gdLst>
              <a:gd name="connsiteX0" fmla="*/ 0 w 9334412"/>
              <a:gd name="connsiteY0" fmla="*/ 0 h 4901784"/>
              <a:gd name="connsiteX1" fmla="*/ 6756400 w 9334412"/>
              <a:gd name="connsiteY1" fmla="*/ 0 h 4901784"/>
              <a:gd name="connsiteX2" fmla="*/ 9334412 w 9334412"/>
              <a:gd name="connsiteY2" fmla="*/ 4901784 h 4901784"/>
              <a:gd name="connsiteX3" fmla="*/ 0 w 9334412"/>
              <a:gd name="connsiteY3" fmla="*/ 4901784 h 4901784"/>
            </a:gdLst>
            <a:ahLst/>
            <a:cxnLst>
              <a:cxn ang="0">
                <a:pos x="connsiteX0" y="connsiteY0"/>
              </a:cxn>
              <a:cxn ang="0">
                <a:pos x="connsiteX1" y="connsiteY1"/>
              </a:cxn>
              <a:cxn ang="0">
                <a:pos x="connsiteX2" y="connsiteY2"/>
              </a:cxn>
              <a:cxn ang="0">
                <a:pos x="connsiteX3" y="connsiteY3"/>
              </a:cxn>
            </a:cxnLst>
            <a:rect l="l" t="t" r="r" b="b"/>
            <a:pathLst>
              <a:path w="9334412" h="4901784">
                <a:moveTo>
                  <a:pt x="0" y="0"/>
                </a:moveTo>
                <a:lnTo>
                  <a:pt x="6756400" y="0"/>
                </a:lnTo>
                <a:lnTo>
                  <a:pt x="9334412" y="4901784"/>
                </a:lnTo>
                <a:lnTo>
                  <a:pt x="0" y="4901784"/>
                </a:lnTo>
                <a:close/>
              </a:path>
            </a:pathLst>
          </a:custGeom>
          <a:blipFill>
            <a:blip r:embed="rId2">
              <a:alphaModFix amt="40000"/>
              <a:extLst>
                <a:ext uri="{28A0092B-C50C-407E-A947-70E740481C1C}">
                  <a14:useLocalDpi xmlns:a14="http://schemas.microsoft.com/office/drawing/2010/main" val="0"/>
                </a:ext>
              </a:extLst>
            </a:blip>
            <a:stretch>
              <a:fillRect l="-827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grpSp>
        <p:nvGrpSpPr>
          <p:cNvPr id="2" name="Group 1">
            <a:extLst>
              <a:ext uri="{FF2B5EF4-FFF2-40B4-BE49-F238E27FC236}">
                <a16:creationId xmlns:a16="http://schemas.microsoft.com/office/drawing/2014/main" id="{4A8A49E7-944D-4EF8-86D5-46C7A2F156D2}"/>
              </a:ext>
            </a:extLst>
          </p:cNvPr>
          <p:cNvGrpSpPr/>
          <p:nvPr/>
        </p:nvGrpSpPr>
        <p:grpSpPr>
          <a:xfrm>
            <a:off x="3838005" y="492128"/>
            <a:ext cx="692793" cy="692793"/>
            <a:chOff x="6308797" y="1053703"/>
            <a:chExt cx="1289590" cy="1289590"/>
          </a:xfrm>
        </p:grpSpPr>
        <p:sp>
          <p:nvSpPr>
            <p:cNvPr id="44" name="Oval 43">
              <a:extLst>
                <a:ext uri="{FF2B5EF4-FFF2-40B4-BE49-F238E27FC236}">
                  <a16:creationId xmlns:a16="http://schemas.microsoft.com/office/drawing/2014/main" id="{97D7BFC2-4ABC-4B59-BD3B-F12162D438D9}"/>
                </a:ext>
              </a:extLst>
            </p:cNvPr>
            <p:cNvSpPr/>
            <p:nvPr/>
          </p:nvSpPr>
          <p:spPr>
            <a:xfrm>
              <a:off x="6308797" y="1053703"/>
              <a:ext cx="1289590" cy="1289590"/>
            </a:xfrm>
            <a:prstGeom prst="ellipse">
              <a:avLst/>
            </a:prstGeom>
            <a:gradFill flip="none" rotWithShape="1">
              <a:gsLst>
                <a:gs pos="17000">
                  <a:srgbClr val="FED629"/>
                </a:gs>
                <a:gs pos="42000">
                  <a:srgbClr val="FEC724"/>
                </a:gs>
                <a:gs pos="77000">
                  <a:srgbClr val="FCA017"/>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108116CA-D8FF-4CB7-B35F-7DEE3D6DCCBB}"/>
                </a:ext>
              </a:extLst>
            </p:cNvPr>
            <p:cNvSpPr/>
            <p:nvPr/>
          </p:nvSpPr>
          <p:spPr>
            <a:xfrm>
              <a:off x="6318810" y="1071025"/>
              <a:ext cx="886321" cy="735650"/>
            </a:xfrm>
            <a:prstGeom prst="ellipse">
              <a:avLst/>
            </a:prstGeom>
            <a:solidFill>
              <a:schemeClr val="bg1"/>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4" name="Group 63">
            <a:extLst>
              <a:ext uri="{FF2B5EF4-FFF2-40B4-BE49-F238E27FC236}">
                <a16:creationId xmlns:a16="http://schemas.microsoft.com/office/drawing/2014/main" id="{6AFB4246-7B98-45A7-AE87-8F665B070AB6}"/>
              </a:ext>
            </a:extLst>
          </p:cNvPr>
          <p:cNvGrpSpPr/>
          <p:nvPr/>
        </p:nvGrpSpPr>
        <p:grpSpPr>
          <a:xfrm>
            <a:off x="10682505" y="426447"/>
            <a:ext cx="869990" cy="869990"/>
            <a:chOff x="6308797" y="1053703"/>
            <a:chExt cx="1289590" cy="1289590"/>
          </a:xfrm>
        </p:grpSpPr>
        <p:sp>
          <p:nvSpPr>
            <p:cNvPr id="65" name="Oval 64">
              <a:extLst>
                <a:ext uri="{FF2B5EF4-FFF2-40B4-BE49-F238E27FC236}">
                  <a16:creationId xmlns:a16="http://schemas.microsoft.com/office/drawing/2014/main" id="{629FB6F3-9BCD-4F7F-8B7B-35DF20C8DA2E}"/>
                </a:ext>
              </a:extLst>
            </p:cNvPr>
            <p:cNvSpPr/>
            <p:nvPr/>
          </p:nvSpPr>
          <p:spPr>
            <a:xfrm>
              <a:off x="6308797" y="1053703"/>
              <a:ext cx="1289590" cy="1289590"/>
            </a:xfrm>
            <a:prstGeom prst="ellipse">
              <a:avLst/>
            </a:prstGeom>
            <a:gradFill flip="none" rotWithShape="1">
              <a:gsLst>
                <a:gs pos="17000">
                  <a:srgbClr val="FED629"/>
                </a:gs>
                <a:gs pos="42000">
                  <a:srgbClr val="FEC724"/>
                </a:gs>
                <a:gs pos="77000">
                  <a:srgbClr val="FCA017"/>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Oval 65">
              <a:extLst>
                <a:ext uri="{FF2B5EF4-FFF2-40B4-BE49-F238E27FC236}">
                  <a16:creationId xmlns:a16="http://schemas.microsoft.com/office/drawing/2014/main" id="{11EF3D03-348E-409D-BAA6-2AEBA9C02EB1}"/>
                </a:ext>
              </a:extLst>
            </p:cNvPr>
            <p:cNvSpPr/>
            <p:nvPr/>
          </p:nvSpPr>
          <p:spPr>
            <a:xfrm>
              <a:off x="6318810" y="1071025"/>
              <a:ext cx="886321" cy="735650"/>
            </a:xfrm>
            <a:prstGeom prst="ellipse">
              <a:avLst/>
            </a:prstGeom>
            <a:solidFill>
              <a:schemeClr val="bg1"/>
            </a:solidFill>
            <a:ln>
              <a:no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7" name="Group 66">
            <a:extLst>
              <a:ext uri="{FF2B5EF4-FFF2-40B4-BE49-F238E27FC236}">
                <a16:creationId xmlns:a16="http://schemas.microsoft.com/office/drawing/2014/main" id="{0E42F056-5D7B-4972-8B6A-15CE90A01390}"/>
              </a:ext>
            </a:extLst>
          </p:cNvPr>
          <p:cNvGrpSpPr/>
          <p:nvPr/>
        </p:nvGrpSpPr>
        <p:grpSpPr>
          <a:xfrm>
            <a:off x="8333144" y="262911"/>
            <a:ext cx="338709" cy="338709"/>
            <a:chOff x="6308797" y="1053703"/>
            <a:chExt cx="1289590" cy="1289590"/>
          </a:xfrm>
        </p:grpSpPr>
        <p:sp>
          <p:nvSpPr>
            <p:cNvPr id="71" name="Oval 70">
              <a:extLst>
                <a:ext uri="{FF2B5EF4-FFF2-40B4-BE49-F238E27FC236}">
                  <a16:creationId xmlns:a16="http://schemas.microsoft.com/office/drawing/2014/main" id="{0B676EC1-5118-41D1-B4F2-8EFF9DCB0E05}"/>
                </a:ext>
              </a:extLst>
            </p:cNvPr>
            <p:cNvSpPr/>
            <p:nvPr/>
          </p:nvSpPr>
          <p:spPr>
            <a:xfrm>
              <a:off x="6308797" y="1053703"/>
              <a:ext cx="1289590" cy="1289590"/>
            </a:xfrm>
            <a:prstGeom prst="ellipse">
              <a:avLst/>
            </a:prstGeom>
            <a:gradFill flip="none" rotWithShape="1">
              <a:gsLst>
                <a:gs pos="17000">
                  <a:srgbClr val="FED629"/>
                </a:gs>
                <a:gs pos="42000">
                  <a:srgbClr val="FEC724"/>
                </a:gs>
                <a:gs pos="77000">
                  <a:srgbClr val="FCA017"/>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Oval 71">
              <a:extLst>
                <a:ext uri="{FF2B5EF4-FFF2-40B4-BE49-F238E27FC236}">
                  <a16:creationId xmlns:a16="http://schemas.microsoft.com/office/drawing/2014/main" id="{B25EB213-B40E-428A-B9F7-8FE5AE9B9079}"/>
                </a:ext>
              </a:extLst>
            </p:cNvPr>
            <p:cNvSpPr/>
            <p:nvPr/>
          </p:nvSpPr>
          <p:spPr>
            <a:xfrm>
              <a:off x="6318810" y="1071025"/>
              <a:ext cx="886321" cy="735650"/>
            </a:xfrm>
            <a:prstGeom prst="ellipse">
              <a:avLst/>
            </a:prstGeom>
            <a:solidFill>
              <a:schemeClr val="bg1"/>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3" name="Group 72">
            <a:extLst>
              <a:ext uri="{FF2B5EF4-FFF2-40B4-BE49-F238E27FC236}">
                <a16:creationId xmlns:a16="http://schemas.microsoft.com/office/drawing/2014/main" id="{BC114025-5284-4336-99E9-4C38BE644317}"/>
              </a:ext>
            </a:extLst>
          </p:cNvPr>
          <p:cNvGrpSpPr/>
          <p:nvPr/>
        </p:nvGrpSpPr>
        <p:grpSpPr>
          <a:xfrm>
            <a:off x="9365755" y="4077481"/>
            <a:ext cx="338709" cy="338709"/>
            <a:chOff x="6308797" y="1053703"/>
            <a:chExt cx="1289590" cy="1289590"/>
          </a:xfrm>
        </p:grpSpPr>
        <p:sp>
          <p:nvSpPr>
            <p:cNvPr id="74" name="Oval 73">
              <a:extLst>
                <a:ext uri="{FF2B5EF4-FFF2-40B4-BE49-F238E27FC236}">
                  <a16:creationId xmlns:a16="http://schemas.microsoft.com/office/drawing/2014/main" id="{8DAA4077-1CB1-4AAE-B632-925AF9BB19DE}"/>
                </a:ext>
              </a:extLst>
            </p:cNvPr>
            <p:cNvSpPr/>
            <p:nvPr/>
          </p:nvSpPr>
          <p:spPr>
            <a:xfrm>
              <a:off x="6308797" y="1053703"/>
              <a:ext cx="1289590" cy="1289590"/>
            </a:xfrm>
            <a:prstGeom prst="ellipse">
              <a:avLst/>
            </a:prstGeom>
            <a:gradFill flip="none" rotWithShape="1">
              <a:gsLst>
                <a:gs pos="17000">
                  <a:srgbClr val="FED629"/>
                </a:gs>
                <a:gs pos="42000">
                  <a:srgbClr val="FEC724"/>
                </a:gs>
                <a:gs pos="77000">
                  <a:srgbClr val="FCA017"/>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Oval 74">
              <a:extLst>
                <a:ext uri="{FF2B5EF4-FFF2-40B4-BE49-F238E27FC236}">
                  <a16:creationId xmlns:a16="http://schemas.microsoft.com/office/drawing/2014/main" id="{4842487C-F74A-4C02-90C3-E47721783D7C}"/>
                </a:ext>
              </a:extLst>
            </p:cNvPr>
            <p:cNvSpPr/>
            <p:nvPr/>
          </p:nvSpPr>
          <p:spPr>
            <a:xfrm>
              <a:off x="6318810" y="1071025"/>
              <a:ext cx="886321" cy="735650"/>
            </a:xfrm>
            <a:prstGeom prst="ellipse">
              <a:avLst/>
            </a:prstGeom>
            <a:solidFill>
              <a:schemeClr val="bg1"/>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6" name="Group 75">
            <a:extLst>
              <a:ext uri="{FF2B5EF4-FFF2-40B4-BE49-F238E27FC236}">
                <a16:creationId xmlns:a16="http://schemas.microsoft.com/office/drawing/2014/main" id="{FCAB1203-DA0F-4F9B-9BD5-1E097B361E4F}"/>
              </a:ext>
            </a:extLst>
          </p:cNvPr>
          <p:cNvGrpSpPr/>
          <p:nvPr/>
        </p:nvGrpSpPr>
        <p:grpSpPr>
          <a:xfrm>
            <a:off x="7044146" y="4463155"/>
            <a:ext cx="338709" cy="338709"/>
            <a:chOff x="6308797" y="1053703"/>
            <a:chExt cx="1289590" cy="1289590"/>
          </a:xfrm>
        </p:grpSpPr>
        <p:sp>
          <p:nvSpPr>
            <p:cNvPr id="77" name="Oval 76">
              <a:extLst>
                <a:ext uri="{FF2B5EF4-FFF2-40B4-BE49-F238E27FC236}">
                  <a16:creationId xmlns:a16="http://schemas.microsoft.com/office/drawing/2014/main" id="{D6417A2A-FC6B-4E53-A4A8-296550052A69}"/>
                </a:ext>
              </a:extLst>
            </p:cNvPr>
            <p:cNvSpPr/>
            <p:nvPr/>
          </p:nvSpPr>
          <p:spPr>
            <a:xfrm>
              <a:off x="6308797" y="1053703"/>
              <a:ext cx="1289590" cy="1289590"/>
            </a:xfrm>
            <a:prstGeom prst="ellipse">
              <a:avLst/>
            </a:prstGeom>
            <a:gradFill flip="none" rotWithShape="1">
              <a:gsLst>
                <a:gs pos="17000">
                  <a:srgbClr val="FED629"/>
                </a:gs>
                <a:gs pos="42000">
                  <a:srgbClr val="FEC724"/>
                </a:gs>
                <a:gs pos="77000">
                  <a:srgbClr val="FCA017"/>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Oval 77">
              <a:extLst>
                <a:ext uri="{FF2B5EF4-FFF2-40B4-BE49-F238E27FC236}">
                  <a16:creationId xmlns:a16="http://schemas.microsoft.com/office/drawing/2014/main" id="{23C13345-3281-4BB8-B850-4CFAF4BA443E}"/>
                </a:ext>
              </a:extLst>
            </p:cNvPr>
            <p:cNvSpPr/>
            <p:nvPr/>
          </p:nvSpPr>
          <p:spPr>
            <a:xfrm>
              <a:off x="6318810" y="1071025"/>
              <a:ext cx="886321" cy="735650"/>
            </a:xfrm>
            <a:prstGeom prst="ellipse">
              <a:avLst/>
            </a:prstGeom>
            <a:solidFill>
              <a:schemeClr val="bg1"/>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1" name="Group 60">
            <a:extLst>
              <a:ext uri="{FF2B5EF4-FFF2-40B4-BE49-F238E27FC236}">
                <a16:creationId xmlns:a16="http://schemas.microsoft.com/office/drawing/2014/main" id="{ED39EC55-51A5-4870-A260-0ACFD80D59FF}"/>
              </a:ext>
            </a:extLst>
          </p:cNvPr>
          <p:cNvGrpSpPr/>
          <p:nvPr/>
        </p:nvGrpSpPr>
        <p:grpSpPr>
          <a:xfrm>
            <a:off x="9759418" y="4967515"/>
            <a:ext cx="265990" cy="265990"/>
            <a:chOff x="6308797" y="1053703"/>
            <a:chExt cx="1289590" cy="1289590"/>
          </a:xfrm>
        </p:grpSpPr>
        <p:sp>
          <p:nvSpPr>
            <p:cNvPr id="63" name="Oval 62">
              <a:extLst>
                <a:ext uri="{FF2B5EF4-FFF2-40B4-BE49-F238E27FC236}">
                  <a16:creationId xmlns:a16="http://schemas.microsoft.com/office/drawing/2014/main" id="{7371DC9D-16FF-458F-8998-ADEB91FA712B}"/>
                </a:ext>
              </a:extLst>
            </p:cNvPr>
            <p:cNvSpPr/>
            <p:nvPr/>
          </p:nvSpPr>
          <p:spPr>
            <a:xfrm>
              <a:off x="6308797" y="1053703"/>
              <a:ext cx="1289590" cy="1289590"/>
            </a:xfrm>
            <a:prstGeom prst="ellipse">
              <a:avLst/>
            </a:prstGeom>
            <a:gradFill flip="none" rotWithShape="1">
              <a:gsLst>
                <a:gs pos="17000">
                  <a:srgbClr val="FED629"/>
                </a:gs>
                <a:gs pos="42000">
                  <a:srgbClr val="FEC724"/>
                </a:gs>
                <a:gs pos="77000">
                  <a:srgbClr val="FCA017"/>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Oval 78">
              <a:extLst>
                <a:ext uri="{FF2B5EF4-FFF2-40B4-BE49-F238E27FC236}">
                  <a16:creationId xmlns:a16="http://schemas.microsoft.com/office/drawing/2014/main" id="{75134738-C692-4267-8D22-E2BC9B11C3AF}"/>
                </a:ext>
              </a:extLst>
            </p:cNvPr>
            <p:cNvSpPr/>
            <p:nvPr/>
          </p:nvSpPr>
          <p:spPr>
            <a:xfrm>
              <a:off x="6318810" y="1071025"/>
              <a:ext cx="886321" cy="735650"/>
            </a:xfrm>
            <a:prstGeom prst="ellipse">
              <a:avLst/>
            </a:prstGeom>
            <a:solidFill>
              <a:schemeClr val="bg1"/>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0" name="Group 79">
            <a:extLst>
              <a:ext uri="{FF2B5EF4-FFF2-40B4-BE49-F238E27FC236}">
                <a16:creationId xmlns:a16="http://schemas.microsoft.com/office/drawing/2014/main" id="{C377D5AB-BA07-40A7-9E29-0C06C5E91A76}"/>
              </a:ext>
            </a:extLst>
          </p:cNvPr>
          <p:cNvGrpSpPr/>
          <p:nvPr/>
        </p:nvGrpSpPr>
        <p:grpSpPr>
          <a:xfrm>
            <a:off x="5468531" y="1503665"/>
            <a:ext cx="265990" cy="265990"/>
            <a:chOff x="6308797" y="1053703"/>
            <a:chExt cx="1289590" cy="1289590"/>
          </a:xfrm>
        </p:grpSpPr>
        <p:sp>
          <p:nvSpPr>
            <p:cNvPr id="81" name="Oval 80">
              <a:extLst>
                <a:ext uri="{FF2B5EF4-FFF2-40B4-BE49-F238E27FC236}">
                  <a16:creationId xmlns:a16="http://schemas.microsoft.com/office/drawing/2014/main" id="{58782F0D-ADDB-45CA-B1AD-125E665AEDDB}"/>
                </a:ext>
              </a:extLst>
            </p:cNvPr>
            <p:cNvSpPr/>
            <p:nvPr/>
          </p:nvSpPr>
          <p:spPr>
            <a:xfrm>
              <a:off x="6308797" y="1053703"/>
              <a:ext cx="1289590" cy="1289590"/>
            </a:xfrm>
            <a:prstGeom prst="ellipse">
              <a:avLst/>
            </a:prstGeom>
            <a:gradFill flip="none" rotWithShape="1">
              <a:gsLst>
                <a:gs pos="17000">
                  <a:srgbClr val="FED629"/>
                </a:gs>
                <a:gs pos="42000">
                  <a:srgbClr val="FEC724"/>
                </a:gs>
                <a:gs pos="77000">
                  <a:srgbClr val="FCA017"/>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Oval 81">
              <a:extLst>
                <a:ext uri="{FF2B5EF4-FFF2-40B4-BE49-F238E27FC236}">
                  <a16:creationId xmlns:a16="http://schemas.microsoft.com/office/drawing/2014/main" id="{B6B00523-10F6-4D3D-ABD6-BDB742A32498}"/>
                </a:ext>
              </a:extLst>
            </p:cNvPr>
            <p:cNvSpPr/>
            <p:nvPr/>
          </p:nvSpPr>
          <p:spPr>
            <a:xfrm>
              <a:off x="6318810" y="1071025"/>
              <a:ext cx="886321" cy="735650"/>
            </a:xfrm>
            <a:prstGeom prst="ellipse">
              <a:avLst/>
            </a:prstGeom>
            <a:solidFill>
              <a:schemeClr val="bg1"/>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3" name="Group 82">
            <a:extLst>
              <a:ext uri="{FF2B5EF4-FFF2-40B4-BE49-F238E27FC236}">
                <a16:creationId xmlns:a16="http://schemas.microsoft.com/office/drawing/2014/main" id="{F6D968C4-226C-4F9B-B392-CA5420F8FDD1}"/>
              </a:ext>
            </a:extLst>
          </p:cNvPr>
          <p:cNvGrpSpPr/>
          <p:nvPr/>
        </p:nvGrpSpPr>
        <p:grpSpPr>
          <a:xfrm>
            <a:off x="10509431" y="1793582"/>
            <a:ext cx="265990" cy="265990"/>
            <a:chOff x="6308797" y="1053703"/>
            <a:chExt cx="1289590" cy="1289590"/>
          </a:xfrm>
        </p:grpSpPr>
        <p:sp>
          <p:nvSpPr>
            <p:cNvPr id="84" name="Oval 83">
              <a:extLst>
                <a:ext uri="{FF2B5EF4-FFF2-40B4-BE49-F238E27FC236}">
                  <a16:creationId xmlns:a16="http://schemas.microsoft.com/office/drawing/2014/main" id="{2AE5C973-DFAE-4296-9591-A8DC6FF01637}"/>
                </a:ext>
              </a:extLst>
            </p:cNvPr>
            <p:cNvSpPr/>
            <p:nvPr/>
          </p:nvSpPr>
          <p:spPr>
            <a:xfrm>
              <a:off x="6308797" y="1053703"/>
              <a:ext cx="1289590" cy="1289590"/>
            </a:xfrm>
            <a:prstGeom prst="ellipse">
              <a:avLst/>
            </a:prstGeom>
            <a:gradFill flip="none" rotWithShape="1">
              <a:gsLst>
                <a:gs pos="17000">
                  <a:srgbClr val="FED629"/>
                </a:gs>
                <a:gs pos="42000">
                  <a:srgbClr val="FEC724"/>
                </a:gs>
                <a:gs pos="77000">
                  <a:srgbClr val="FCA017"/>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Oval 84">
              <a:extLst>
                <a:ext uri="{FF2B5EF4-FFF2-40B4-BE49-F238E27FC236}">
                  <a16:creationId xmlns:a16="http://schemas.microsoft.com/office/drawing/2014/main" id="{69A083D8-92BD-4DF5-B8B2-D5C477A4E7B1}"/>
                </a:ext>
              </a:extLst>
            </p:cNvPr>
            <p:cNvSpPr/>
            <p:nvPr/>
          </p:nvSpPr>
          <p:spPr>
            <a:xfrm>
              <a:off x="6318810" y="1071025"/>
              <a:ext cx="886321" cy="735650"/>
            </a:xfrm>
            <a:prstGeom prst="ellipse">
              <a:avLst/>
            </a:prstGeom>
            <a:solidFill>
              <a:schemeClr val="bg1"/>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 name="Oval 2">
            <a:extLst>
              <a:ext uri="{FF2B5EF4-FFF2-40B4-BE49-F238E27FC236}">
                <a16:creationId xmlns:a16="http://schemas.microsoft.com/office/drawing/2014/main" id="{30A2F4FA-F5C5-4362-9A44-A97D8992B305}"/>
              </a:ext>
            </a:extLst>
          </p:cNvPr>
          <p:cNvSpPr/>
          <p:nvPr/>
        </p:nvSpPr>
        <p:spPr>
          <a:xfrm>
            <a:off x="4299136" y="4612549"/>
            <a:ext cx="1710205" cy="458185"/>
          </a:xfrm>
          <a:prstGeom prst="ellipse">
            <a:avLst/>
          </a:prstGeom>
          <a:solidFill>
            <a:srgbClr val="2F1309">
              <a:alpha val="32000"/>
            </a:srgb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Oval 85">
            <a:extLst>
              <a:ext uri="{FF2B5EF4-FFF2-40B4-BE49-F238E27FC236}">
                <a16:creationId xmlns:a16="http://schemas.microsoft.com/office/drawing/2014/main" id="{D515B3A6-D788-4DEC-88BB-67793CF450DF}"/>
              </a:ext>
            </a:extLst>
          </p:cNvPr>
          <p:cNvSpPr/>
          <p:nvPr/>
        </p:nvSpPr>
        <p:spPr>
          <a:xfrm>
            <a:off x="4490459" y="3566894"/>
            <a:ext cx="2651040" cy="581330"/>
          </a:xfrm>
          <a:prstGeom prst="ellipse">
            <a:avLst/>
          </a:prstGeom>
          <a:solidFill>
            <a:srgbClr val="2F1309">
              <a:alpha val="32000"/>
            </a:srgb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Oval 86">
            <a:extLst>
              <a:ext uri="{FF2B5EF4-FFF2-40B4-BE49-F238E27FC236}">
                <a16:creationId xmlns:a16="http://schemas.microsoft.com/office/drawing/2014/main" id="{29C77C65-E565-4932-BC0D-07FACB62A3FB}"/>
              </a:ext>
            </a:extLst>
          </p:cNvPr>
          <p:cNvSpPr/>
          <p:nvPr/>
        </p:nvSpPr>
        <p:spPr>
          <a:xfrm>
            <a:off x="9837168" y="4804273"/>
            <a:ext cx="2052661" cy="581330"/>
          </a:xfrm>
          <a:prstGeom prst="ellipse">
            <a:avLst/>
          </a:prstGeom>
          <a:solidFill>
            <a:srgbClr val="2F1309">
              <a:alpha val="32000"/>
            </a:srgb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0" name="Group 69">
            <a:extLst>
              <a:ext uri="{FF2B5EF4-FFF2-40B4-BE49-F238E27FC236}">
                <a16:creationId xmlns:a16="http://schemas.microsoft.com/office/drawing/2014/main" id="{13E04C7A-D081-4DCA-87B4-7DD3484156A3}"/>
              </a:ext>
            </a:extLst>
          </p:cNvPr>
          <p:cNvGrpSpPr/>
          <p:nvPr/>
        </p:nvGrpSpPr>
        <p:grpSpPr>
          <a:xfrm>
            <a:off x="5618534" y="181216"/>
            <a:ext cx="1289590" cy="1289590"/>
            <a:chOff x="8590771" y="906517"/>
            <a:chExt cx="2110273" cy="2110273"/>
          </a:xfrm>
        </p:grpSpPr>
        <p:sp>
          <p:nvSpPr>
            <p:cNvPr id="55" name="Oval 54">
              <a:extLst>
                <a:ext uri="{FF2B5EF4-FFF2-40B4-BE49-F238E27FC236}">
                  <a16:creationId xmlns:a16="http://schemas.microsoft.com/office/drawing/2014/main" id="{E6EA9482-4EC8-43FD-ACB2-8AF1002AD60C}"/>
                </a:ext>
              </a:extLst>
            </p:cNvPr>
            <p:cNvSpPr/>
            <p:nvPr/>
          </p:nvSpPr>
          <p:spPr>
            <a:xfrm>
              <a:off x="8590771" y="906517"/>
              <a:ext cx="2110273" cy="2110273"/>
            </a:xfrm>
            <a:prstGeom prst="ellipse">
              <a:avLst/>
            </a:prstGeom>
            <a:gradFill flip="none" rotWithShape="1">
              <a:gsLst>
                <a:gs pos="17000">
                  <a:srgbClr val="FED629"/>
                </a:gs>
                <a:gs pos="42000">
                  <a:srgbClr val="FEC724"/>
                </a:gs>
                <a:gs pos="77000">
                  <a:srgbClr val="FCA017"/>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Oval 55">
              <a:extLst>
                <a:ext uri="{FF2B5EF4-FFF2-40B4-BE49-F238E27FC236}">
                  <a16:creationId xmlns:a16="http://schemas.microsoft.com/office/drawing/2014/main" id="{6B81DC1D-661D-4EFE-A7F8-58523749796D}"/>
                </a:ext>
              </a:extLst>
            </p:cNvPr>
            <p:cNvSpPr/>
            <p:nvPr/>
          </p:nvSpPr>
          <p:spPr>
            <a:xfrm>
              <a:off x="8644765" y="946593"/>
              <a:ext cx="1233703" cy="928368"/>
            </a:xfrm>
            <a:prstGeom prst="ellipse">
              <a:avLst/>
            </a:prstGeom>
            <a:solidFill>
              <a:schemeClr val="bg1"/>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75E8D80A-A7D6-42AA-9E72-1EDFE1D70714}"/>
                </a:ext>
              </a:extLst>
            </p:cNvPr>
            <p:cNvSpPr/>
            <p:nvPr/>
          </p:nvSpPr>
          <p:spPr>
            <a:xfrm flipV="1">
              <a:off x="9121167" y="1656287"/>
              <a:ext cx="392149" cy="156711"/>
            </a:xfrm>
            <a:custGeom>
              <a:avLst/>
              <a:gdLst>
                <a:gd name="connsiteX0" fmla="*/ 2028041 w 2028041"/>
                <a:gd name="connsiteY0" fmla="*/ 0 h 624134"/>
                <a:gd name="connsiteX1" fmla="*/ 2016488 w 2028041"/>
                <a:gd name="connsiteY1" fmla="*/ 76773 h 624134"/>
                <a:gd name="connsiteX2" fmla="*/ 1014020 w 2028041"/>
                <a:gd name="connsiteY2" fmla="*/ 624134 h 624134"/>
                <a:gd name="connsiteX3" fmla="*/ 11552 w 2028041"/>
                <a:gd name="connsiteY3" fmla="*/ 76773 h 624134"/>
                <a:gd name="connsiteX4" fmla="*/ 0 w 2028041"/>
                <a:gd name="connsiteY4" fmla="*/ 0 h 624134"/>
                <a:gd name="connsiteX5" fmla="*/ 153822 w 2028041"/>
                <a:gd name="connsiteY5" fmla="*/ 56550 h 624134"/>
                <a:gd name="connsiteX6" fmla="*/ 1014020 w 2028041"/>
                <a:gd name="connsiteY6" fmla="*/ 173625 h 624134"/>
                <a:gd name="connsiteX7" fmla="*/ 1874218 w 2028041"/>
                <a:gd name="connsiteY7" fmla="*/ 56550 h 62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28041" h="624134">
                  <a:moveTo>
                    <a:pt x="2028041" y="0"/>
                  </a:moveTo>
                  <a:lnTo>
                    <a:pt x="2016488" y="76773"/>
                  </a:lnTo>
                  <a:cubicBezTo>
                    <a:pt x="1921073" y="389152"/>
                    <a:pt x="1508508" y="624134"/>
                    <a:pt x="1014020" y="624134"/>
                  </a:cubicBezTo>
                  <a:cubicBezTo>
                    <a:pt x="519532" y="624134"/>
                    <a:pt x="106967" y="389152"/>
                    <a:pt x="11552" y="76773"/>
                  </a:cubicBezTo>
                  <a:lnTo>
                    <a:pt x="0" y="0"/>
                  </a:lnTo>
                  <a:lnTo>
                    <a:pt x="153822" y="56550"/>
                  </a:lnTo>
                  <a:cubicBezTo>
                    <a:pt x="399371" y="130465"/>
                    <a:pt x="695383" y="173625"/>
                    <a:pt x="1014020" y="173625"/>
                  </a:cubicBezTo>
                  <a:cubicBezTo>
                    <a:pt x="1332657" y="173625"/>
                    <a:pt x="1628670" y="130465"/>
                    <a:pt x="1874218" y="56550"/>
                  </a:cubicBezTo>
                  <a:close/>
                </a:path>
              </a:pathLst>
            </a:custGeom>
            <a:solidFill>
              <a:srgbClr val="2F130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5C60AFD1-6324-4206-85ED-7AAD5EA45BCA}"/>
                </a:ext>
              </a:extLst>
            </p:cNvPr>
            <p:cNvSpPr/>
            <p:nvPr/>
          </p:nvSpPr>
          <p:spPr>
            <a:xfrm flipV="1">
              <a:off x="9736388" y="1676070"/>
              <a:ext cx="392149" cy="156711"/>
            </a:xfrm>
            <a:custGeom>
              <a:avLst/>
              <a:gdLst>
                <a:gd name="connsiteX0" fmla="*/ 2028041 w 2028041"/>
                <a:gd name="connsiteY0" fmla="*/ 0 h 624134"/>
                <a:gd name="connsiteX1" fmla="*/ 2016488 w 2028041"/>
                <a:gd name="connsiteY1" fmla="*/ 76773 h 624134"/>
                <a:gd name="connsiteX2" fmla="*/ 1014020 w 2028041"/>
                <a:gd name="connsiteY2" fmla="*/ 624134 h 624134"/>
                <a:gd name="connsiteX3" fmla="*/ 11552 w 2028041"/>
                <a:gd name="connsiteY3" fmla="*/ 76773 h 624134"/>
                <a:gd name="connsiteX4" fmla="*/ 0 w 2028041"/>
                <a:gd name="connsiteY4" fmla="*/ 0 h 624134"/>
                <a:gd name="connsiteX5" fmla="*/ 153822 w 2028041"/>
                <a:gd name="connsiteY5" fmla="*/ 56550 h 624134"/>
                <a:gd name="connsiteX6" fmla="*/ 1014020 w 2028041"/>
                <a:gd name="connsiteY6" fmla="*/ 173625 h 624134"/>
                <a:gd name="connsiteX7" fmla="*/ 1874218 w 2028041"/>
                <a:gd name="connsiteY7" fmla="*/ 56550 h 62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28041" h="624134">
                  <a:moveTo>
                    <a:pt x="2028041" y="0"/>
                  </a:moveTo>
                  <a:lnTo>
                    <a:pt x="2016488" y="76773"/>
                  </a:lnTo>
                  <a:cubicBezTo>
                    <a:pt x="1921073" y="389152"/>
                    <a:pt x="1508508" y="624134"/>
                    <a:pt x="1014020" y="624134"/>
                  </a:cubicBezTo>
                  <a:cubicBezTo>
                    <a:pt x="519532" y="624134"/>
                    <a:pt x="106967" y="389152"/>
                    <a:pt x="11552" y="76773"/>
                  </a:cubicBezTo>
                  <a:lnTo>
                    <a:pt x="0" y="0"/>
                  </a:lnTo>
                  <a:lnTo>
                    <a:pt x="153822" y="56550"/>
                  </a:lnTo>
                  <a:cubicBezTo>
                    <a:pt x="399371" y="130465"/>
                    <a:pt x="695383" y="173625"/>
                    <a:pt x="1014020" y="173625"/>
                  </a:cubicBezTo>
                  <a:cubicBezTo>
                    <a:pt x="1332657" y="173625"/>
                    <a:pt x="1628670" y="130465"/>
                    <a:pt x="1874218" y="56550"/>
                  </a:cubicBezTo>
                  <a:close/>
                </a:path>
              </a:pathLst>
            </a:custGeom>
            <a:solidFill>
              <a:srgbClr val="2F130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Oval 58">
              <a:extLst>
                <a:ext uri="{FF2B5EF4-FFF2-40B4-BE49-F238E27FC236}">
                  <a16:creationId xmlns:a16="http://schemas.microsoft.com/office/drawing/2014/main" id="{553C45F6-9613-4C0E-A0B7-47C33653E07B}"/>
                </a:ext>
              </a:extLst>
            </p:cNvPr>
            <p:cNvSpPr/>
            <p:nvPr/>
          </p:nvSpPr>
          <p:spPr>
            <a:xfrm>
              <a:off x="8700223" y="1961653"/>
              <a:ext cx="561394" cy="430812"/>
            </a:xfrm>
            <a:prstGeom prst="ellipse">
              <a:avLst/>
            </a:prstGeom>
            <a:solidFill>
              <a:srgbClr val="D42622"/>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Oval 59">
              <a:extLst>
                <a:ext uri="{FF2B5EF4-FFF2-40B4-BE49-F238E27FC236}">
                  <a16:creationId xmlns:a16="http://schemas.microsoft.com/office/drawing/2014/main" id="{AE819294-425B-4A91-BE66-6578BD10D904}"/>
                </a:ext>
              </a:extLst>
            </p:cNvPr>
            <p:cNvSpPr/>
            <p:nvPr/>
          </p:nvSpPr>
          <p:spPr>
            <a:xfrm>
              <a:off x="10047902" y="1957081"/>
              <a:ext cx="561394" cy="430812"/>
            </a:xfrm>
            <a:prstGeom prst="ellipse">
              <a:avLst/>
            </a:prstGeom>
            <a:solidFill>
              <a:srgbClr val="D42622"/>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ACAA3444-C69E-48C1-ADC3-3EEA8AB96547}"/>
                </a:ext>
              </a:extLst>
            </p:cNvPr>
            <p:cNvSpPr/>
            <p:nvPr/>
          </p:nvSpPr>
          <p:spPr>
            <a:xfrm>
              <a:off x="8968667" y="1937298"/>
              <a:ext cx="1354480" cy="872264"/>
            </a:xfrm>
            <a:custGeom>
              <a:avLst/>
              <a:gdLst>
                <a:gd name="connsiteX0" fmla="*/ 2028041 w 2028041"/>
                <a:gd name="connsiteY0" fmla="*/ 0 h 624134"/>
                <a:gd name="connsiteX1" fmla="*/ 2016488 w 2028041"/>
                <a:gd name="connsiteY1" fmla="*/ 76773 h 624134"/>
                <a:gd name="connsiteX2" fmla="*/ 1014020 w 2028041"/>
                <a:gd name="connsiteY2" fmla="*/ 624134 h 624134"/>
                <a:gd name="connsiteX3" fmla="*/ 11552 w 2028041"/>
                <a:gd name="connsiteY3" fmla="*/ 76773 h 624134"/>
                <a:gd name="connsiteX4" fmla="*/ 0 w 2028041"/>
                <a:gd name="connsiteY4" fmla="*/ 0 h 624134"/>
                <a:gd name="connsiteX5" fmla="*/ 153822 w 2028041"/>
                <a:gd name="connsiteY5" fmla="*/ 56550 h 624134"/>
                <a:gd name="connsiteX6" fmla="*/ 1014020 w 2028041"/>
                <a:gd name="connsiteY6" fmla="*/ 173625 h 624134"/>
                <a:gd name="connsiteX7" fmla="*/ 1874218 w 2028041"/>
                <a:gd name="connsiteY7" fmla="*/ 56550 h 62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28041" h="624134">
                  <a:moveTo>
                    <a:pt x="2028041" y="0"/>
                  </a:moveTo>
                  <a:lnTo>
                    <a:pt x="2016488" y="76773"/>
                  </a:lnTo>
                  <a:cubicBezTo>
                    <a:pt x="1921073" y="389152"/>
                    <a:pt x="1508508" y="624134"/>
                    <a:pt x="1014020" y="624134"/>
                  </a:cubicBezTo>
                  <a:cubicBezTo>
                    <a:pt x="519532" y="624134"/>
                    <a:pt x="106967" y="389152"/>
                    <a:pt x="11552" y="76773"/>
                  </a:cubicBezTo>
                  <a:lnTo>
                    <a:pt x="0" y="0"/>
                  </a:lnTo>
                  <a:lnTo>
                    <a:pt x="153822" y="56550"/>
                  </a:lnTo>
                  <a:cubicBezTo>
                    <a:pt x="399371" y="130465"/>
                    <a:pt x="695383" y="173625"/>
                    <a:pt x="1014020" y="173625"/>
                  </a:cubicBezTo>
                  <a:cubicBezTo>
                    <a:pt x="1332657" y="173625"/>
                    <a:pt x="1628670" y="130465"/>
                    <a:pt x="1874218" y="56550"/>
                  </a:cubicBezTo>
                  <a:close/>
                </a:path>
              </a:pathLst>
            </a:custGeom>
            <a:solidFill>
              <a:srgbClr val="2F130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FAF6E1D2-4F2A-446C-8694-2003EFC4C00F}"/>
                </a:ext>
              </a:extLst>
            </p:cNvPr>
            <p:cNvSpPr/>
            <p:nvPr/>
          </p:nvSpPr>
          <p:spPr>
            <a:xfrm>
              <a:off x="9299728" y="2598365"/>
              <a:ext cx="682880" cy="209874"/>
            </a:xfrm>
            <a:custGeom>
              <a:avLst/>
              <a:gdLst>
                <a:gd name="connsiteX0" fmla="*/ 342719 w 682880"/>
                <a:gd name="connsiteY0" fmla="*/ 0 h 209874"/>
                <a:gd name="connsiteX1" fmla="*/ 672472 w 682880"/>
                <a:gd name="connsiteY1" fmla="*/ 74572 h 209874"/>
                <a:gd name="connsiteX2" fmla="*/ 682880 w 682880"/>
                <a:gd name="connsiteY2" fmla="*/ 80930 h 209874"/>
                <a:gd name="connsiteX3" fmla="*/ 680807 w 682880"/>
                <a:gd name="connsiteY3" fmla="*/ 82944 h 209874"/>
                <a:gd name="connsiteX4" fmla="*/ 340636 w 682880"/>
                <a:gd name="connsiteY4" fmla="*/ 209874 h 209874"/>
                <a:gd name="connsiteX5" fmla="*/ 464 w 682880"/>
                <a:gd name="connsiteY5" fmla="*/ 82944 h 209874"/>
                <a:gd name="connsiteX6" fmla="*/ 0 w 682880"/>
                <a:gd name="connsiteY6" fmla="*/ 82492 h 209874"/>
                <a:gd name="connsiteX7" fmla="*/ 12966 w 682880"/>
                <a:gd name="connsiteY7" fmla="*/ 74572 h 209874"/>
                <a:gd name="connsiteX8" fmla="*/ 342719 w 682880"/>
                <a:gd name="connsiteY8" fmla="*/ 0 h 20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880" h="209874">
                  <a:moveTo>
                    <a:pt x="342719" y="0"/>
                  </a:moveTo>
                  <a:cubicBezTo>
                    <a:pt x="464867" y="0"/>
                    <a:pt x="578342" y="27491"/>
                    <a:pt x="672472" y="74572"/>
                  </a:cubicBezTo>
                  <a:lnTo>
                    <a:pt x="682880" y="80930"/>
                  </a:lnTo>
                  <a:lnTo>
                    <a:pt x="680807" y="82944"/>
                  </a:lnTo>
                  <a:cubicBezTo>
                    <a:pt x="580634" y="163693"/>
                    <a:pt x="464482" y="209874"/>
                    <a:pt x="340636" y="209874"/>
                  </a:cubicBezTo>
                  <a:cubicBezTo>
                    <a:pt x="216790" y="209874"/>
                    <a:pt x="100638" y="163693"/>
                    <a:pt x="464" y="82944"/>
                  </a:cubicBezTo>
                  <a:lnTo>
                    <a:pt x="0" y="82492"/>
                  </a:lnTo>
                  <a:lnTo>
                    <a:pt x="12966" y="74572"/>
                  </a:lnTo>
                  <a:cubicBezTo>
                    <a:pt x="107096" y="27491"/>
                    <a:pt x="220571" y="0"/>
                    <a:pt x="342719" y="0"/>
                  </a:cubicBezTo>
                  <a:close/>
                </a:path>
              </a:pathLst>
            </a:custGeom>
            <a:solidFill>
              <a:srgbClr val="D4262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E2D999F2-4F29-47AD-BFCA-9C18B91C8B7F}"/>
                </a:ext>
              </a:extLst>
            </p:cNvPr>
            <p:cNvSpPr/>
            <p:nvPr/>
          </p:nvSpPr>
          <p:spPr>
            <a:xfrm>
              <a:off x="9075080" y="1989146"/>
              <a:ext cx="1118865" cy="323555"/>
            </a:xfrm>
            <a:custGeom>
              <a:avLst/>
              <a:gdLst>
                <a:gd name="connsiteX0" fmla="*/ 0 w 1118865"/>
                <a:gd name="connsiteY0" fmla="*/ 0 h 323555"/>
                <a:gd name="connsiteX1" fmla="*/ 16302 w 1118865"/>
                <a:gd name="connsiteY1" fmla="*/ 12541 h 323555"/>
                <a:gd name="connsiteX2" fmla="*/ 590808 w 1118865"/>
                <a:gd name="connsiteY2" fmla="*/ 176160 h 323555"/>
                <a:gd name="connsiteX3" fmla="*/ 1036288 w 1118865"/>
                <a:gd name="connsiteY3" fmla="*/ 81687 h 323555"/>
                <a:gd name="connsiteX4" fmla="*/ 1118865 w 1118865"/>
                <a:gd name="connsiteY4" fmla="*/ 37433 h 323555"/>
                <a:gd name="connsiteX5" fmla="*/ 1110714 w 1118865"/>
                <a:gd name="connsiteY5" fmla="*/ 56873 h 323555"/>
                <a:gd name="connsiteX6" fmla="*/ 567280 w 1118865"/>
                <a:gd name="connsiteY6" fmla="*/ 323555 h 323555"/>
                <a:gd name="connsiteX7" fmla="*/ 23846 w 1118865"/>
                <a:gd name="connsiteY7" fmla="*/ 56873 h 323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865" h="323555">
                  <a:moveTo>
                    <a:pt x="0" y="0"/>
                  </a:moveTo>
                  <a:lnTo>
                    <a:pt x="16302" y="12541"/>
                  </a:lnTo>
                  <a:cubicBezTo>
                    <a:pt x="180298" y="115842"/>
                    <a:pt x="377998" y="176160"/>
                    <a:pt x="590808" y="176160"/>
                  </a:cubicBezTo>
                  <a:cubicBezTo>
                    <a:pt x="750416" y="176160"/>
                    <a:pt x="901524" y="142231"/>
                    <a:pt x="1036288" y="81687"/>
                  </a:cubicBezTo>
                  <a:lnTo>
                    <a:pt x="1118865" y="37433"/>
                  </a:lnTo>
                  <a:lnTo>
                    <a:pt x="1110714" y="56873"/>
                  </a:lnTo>
                  <a:cubicBezTo>
                    <a:pt x="1021180" y="213591"/>
                    <a:pt x="811576" y="323555"/>
                    <a:pt x="567280" y="323555"/>
                  </a:cubicBezTo>
                  <a:cubicBezTo>
                    <a:pt x="322984" y="323555"/>
                    <a:pt x="113380" y="213591"/>
                    <a:pt x="23846" y="5687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954C0DE4-B2F7-4DD9-8E60-CFE4EAA77495}"/>
              </a:ext>
            </a:extLst>
          </p:cNvPr>
          <p:cNvGrpSpPr/>
          <p:nvPr/>
        </p:nvGrpSpPr>
        <p:grpSpPr>
          <a:xfrm>
            <a:off x="4244872" y="2180594"/>
            <a:ext cx="1508105" cy="1508105"/>
            <a:chOff x="8716003" y="905947"/>
            <a:chExt cx="2110273" cy="2110273"/>
          </a:xfrm>
        </p:grpSpPr>
        <p:sp>
          <p:nvSpPr>
            <p:cNvPr id="37" name="Oval 36">
              <a:extLst>
                <a:ext uri="{FF2B5EF4-FFF2-40B4-BE49-F238E27FC236}">
                  <a16:creationId xmlns:a16="http://schemas.microsoft.com/office/drawing/2014/main" id="{3A4387F4-71A9-49B8-9CD8-1F56A258BC43}"/>
                </a:ext>
              </a:extLst>
            </p:cNvPr>
            <p:cNvSpPr/>
            <p:nvPr/>
          </p:nvSpPr>
          <p:spPr>
            <a:xfrm>
              <a:off x="8716003" y="905947"/>
              <a:ext cx="2110273" cy="2110273"/>
            </a:xfrm>
            <a:prstGeom prst="ellipse">
              <a:avLst/>
            </a:prstGeom>
            <a:gradFill flip="none" rotWithShape="1">
              <a:gsLst>
                <a:gs pos="17000">
                  <a:srgbClr val="FED629"/>
                </a:gs>
                <a:gs pos="42000">
                  <a:srgbClr val="FEC724"/>
                </a:gs>
                <a:gs pos="77000">
                  <a:srgbClr val="FCA017"/>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Oval 37">
              <a:extLst>
                <a:ext uri="{FF2B5EF4-FFF2-40B4-BE49-F238E27FC236}">
                  <a16:creationId xmlns:a16="http://schemas.microsoft.com/office/drawing/2014/main" id="{B17B01CB-B3C2-4BB2-AE66-13A40FC875DA}"/>
                </a:ext>
              </a:extLst>
            </p:cNvPr>
            <p:cNvSpPr/>
            <p:nvPr/>
          </p:nvSpPr>
          <p:spPr>
            <a:xfrm>
              <a:off x="8769997" y="946023"/>
              <a:ext cx="1233703" cy="928368"/>
            </a:xfrm>
            <a:prstGeom prst="ellipse">
              <a:avLst/>
            </a:prstGeom>
            <a:solidFill>
              <a:schemeClr val="bg1"/>
            </a:solidFill>
            <a:ln>
              <a:noFill/>
            </a:ln>
            <a:effectLst>
              <a:softEdge rad="228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66C7D027-C724-4F7C-BD6C-AEBC4F28C3B9}"/>
                </a:ext>
              </a:extLst>
            </p:cNvPr>
            <p:cNvSpPr/>
            <p:nvPr/>
          </p:nvSpPr>
          <p:spPr>
            <a:xfrm>
              <a:off x="8825455" y="1961083"/>
              <a:ext cx="561394" cy="430812"/>
            </a:xfrm>
            <a:prstGeom prst="ellipse">
              <a:avLst/>
            </a:prstGeom>
            <a:solidFill>
              <a:srgbClr val="D42622"/>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id="{C4DC8C76-3E3D-46AC-B643-5036812B46DE}"/>
                </a:ext>
              </a:extLst>
            </p:cNvPr>
            <p:cNvSpPr/>
            <p:nvPr/>
          </p:nvSpPr>
          <p:spPr>
            <a:xfrm>
              <a:off x="10173134" y="1956511"/>
              <a:ext cx="561394" cy="430812"/>
            </a:xfrm>
            <a:prstGeom prst="ellipse">
              <a:avLst/>
            </a:prstGeom>
            <a:solidFill>
              <a:srgbClr val="D42622"/>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08D430AD-325E-48CA-A76D-CD396618DBEF}"/>
                </a:ext>
              </a:extLst>
            </p:cNvPr>
            <p:cNvSpPr/>
            <p:nvPr/>
          </p:nvSpPr>
          <p:spPr>
            <a:xfrm>
              <a:off x="9140407" y="2115609"/>
              <a:ext cx="1230492" cy="538167"/>
            </a:xfrm>
            <a:custGeom>
              <a:avLst/>
              <a:gdLst>
                <a:gd name="connsiteX0" fmla="*/ 0 w 1591009"/>
                <a:gd name="connsiteY0" fmla="*/ 0 h 538167"/>
                <a:gd name="connsiteX1" fmla="*/ 61378 w 1591009"/>
                <a:gd name="connsiteY1" fmla="*/ 78736 h 538167"/>
                <a:gd name="connsiteX2" fmla="*/ 813420 w 1591009"/>
                <a:gd name="connsiteY2" fmla="*/ 357151 h 538167"/>
                <a:gd name="connsiteX3" fmla="*/ 1565463 w 1591009"/>
                <a:gd name="connsiteY3" fmla="*/ 78736 h 538167"/>
                <a:gd name="connsiteX4" fmla="*/ 1591009 w 1591009"/>
                <a:gd name="connsiteY4" fmla="*/ 45964 h 538167"/>
                <a:gd name="connsiteX5" fmla="*/ 1589618 w 1591009"/>
                <a:gd name="connsiteY5" fmla="*/ 56276 h 538167"/>
                <a:gd name="connsiteX6" fmla="*/ 798604 w 1591009"/>
                <a:gd name="connsiteY6" fmla="*/ 538167 h 538167"/>
                <a:gd name="connsiteX7" fmla="*/ 7590 w 1591009"/>
                <a:gd name="connsiteY7" fmla="*/ 56276 h 5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1009" h="538167">
                  <a:moveTo>
                    <a:pt x="0" y="0"/>
                  </a:moveTo>
                  <a:lnTo>
                    <a:pt x="61378" y="78736"/>
                  </a:lnTo>
                  <a:cubicBezTo>
                    <a:pt x="224360" y="246712"/>
                    <a:pt x="500367" y="357151"/>
                    <a:pt x="813420" y="357151"/>
                  </a:cubicBezTo>
                  <a:cubicBezTo>
                    <a:pt x="1126473" y="357151"/>
                    <a:pt x="1402480" y="246712"/>
                    <a:pt x="1565463" y="78736"/>
                  </a:cubicBezTo>
                  <a:lnTo>
                    <a:pt x="1591009" y="45964"/>
                  </a:lnTo>
                  <a:lnTo>
                    <a:pt x="1589618" y="56276"/>
                  </a:lnTo>
                  <a:cubicBezTo>
                    <a:pt x="1514330" y="331291"/>
                    <a:pt x="1188789" y="538167"/>
                    <a:pt x="798604" y="538167"/>
                  </a:cubicBezTo>
                  <a:cubicBezTo>
                    <a:pt x="408420" y="538167"/>
                    <a:pt x="82879" y="331291"/>
                    <a:pt x="7590" y="56276"/>
                  </a:cubicBezTo>
                  <a:close/>
                </a:path>
              </a:pathLst>
            </a:custGeom>
            <a:solidFill>
              <a:srgbClr val="2F130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4766F031-37B5-4B27-BE01-47117371683E}"/>
                </a:ext>
              </a:extLst>
            </p:cNvPr>
            <p:cNvSpPr/>
            <p:nvPr/>
          </p:nvSpPr>
          <p:spPr>
            <a:xfrm flipV="1">
              <a:off x="9313413" y="1780762"/>
              <a:ext cx="376974" cy="236343"/>
            </a:xfrm>
            <a:custGeom>
              <a:avLst/>
              <a:gdLst>
                <a:gd name="connsiteX0" fmla="*/ 0 w 1591009"/>
                <a:gd name="connsiteY0" fmla="*/ 0 h 538167"/>
                <a:gd name="connsiteX1" fmla="*/ 61378 w 1591009"/>
                <a:gd name="connsiteY1" fmla="*/ 78736 h 538167"/>
                <a:gd name="connsiteX2" fmla="*/ 813420 w 1591009"/>
                <a:gd name="connsiteY2" fmla="*/ 357151 h 538167"/>
                <a:gd name="connsiteX3" fmla="*/ 1565463 w 1591009"/>
                <a:gd name="connsiteY3" fmla="*/ 78736 h 538167"/>
                <a:gd name="connsiteX4" fmla="*/ 1591009 w 1591009"/>
                <a:gd name="connsiteY4" fmla="*/ 45964 h 538167"/>
                <a:gd name="connsiteX5" fmla="*/ 1589618 w 1591009"/>
                <a:gd name="connsiteY5" fmla="*/ 56276 h 538167"/>
                <a:gd name="connsiteX6" fmla="*/ 798604 w 1591009"/>
                <a:gd name="connsiteY6" fmla="*/ 538167 h 538167"/>
                <a:gd name="connsiteX7" fmla="*/ 7590 w 1591009"/>
                <a:gd name="connsiteY7" fmla="*/ 56276 h 5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1009" h="538167">
                  <a:moveTo>
                    <a:pt x="0" y="0"/>
                  </a:moveTo>
                  <a:lnTo>
                    <a:pt x="61378" y="78736"/>
                  </a:lnTo>
                  <a:cubicBezTo>
                    <a:pt x="224360" y="246712"/>
                    <a:pt x="500367" y="357151"/>
                    <a:pt x="813420" y="357151"/>
                  </a:cubicBezTo>
                  <a:cubicBezTo>
                    <a:pt x="1126473" y="357151"/>
                    <a:pt x="1402480" y="246712"/>
                    <a:pt x="1565463" y="78736"/>
                  </a:cubicBezTo>
                  <a:lnTo>
                    <a:pt x="1591009" y="45964"/>
                  </a:lnTo>
                  <a:lnTo>
                    <a:pt x="1589618" y="56276"/>
                  </a:lnTo>
                  <a:cubicBezTo>
                    <a:pt x="1514330" y="331291"/>
                    <a:pt x="1188789" y="538167"/>
                    <a:pt x="798604" y="538167"/>
                  </a:cubicBezTo>
                  <a:cubicBezTo>
                    <a:pt x="408420" y="538167"/>
                    <a:pt x="82879" y="331291"/>
                    <a:pt x="7590" y="56276"/>
                  </a:cubicBezTo>
                  <a:close/>
                </a:path>
              </a:pathLst>
            </a:custGeom>
            <a:solidFill>
              <a:srgbClr val="2F130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8157B3B8-12AD-45AE-A53F-64BB74226594}"/>
                </a:ext>
              </a:extLst>
            </p:cNvPr>
            <p:cNvSpPr/>
            <p:nvPr/>
          </p:nvSpPr>
          <p:spPr>
            <a:xfrm flipV="1">
              <a:off x="9892899" y="1792193"/>
              <a:ext cx="376974" cy="236343"/>
            </a:xfrm>
            <a:custGeom>
              <a:avLst/>
              <a:gdLst>
                <a:gd name="connsiteX0" fmla="*/ 0 w 1591009"/>
                <a:gd name="connsiteY0" fmla="*/ 0 h 538167"/>
                <a:gd name="connsiteX1" fmla="*/ 61378 w 1591009"/>
                <a:gd name="connsiteY1" fmla="*/ 78736 h 538167"/>
                <a:gd name="connsiteX2" fmla="*/ 813420 w 1591009"/>
                <a:gd name="connsiteY2" fmla="*/ 357151 h 538167"/>
                <a:gd name="connsiteX3" fmla="*/ 1565463 w 1591009"/>
                <a:gd name="connsiteY3" fmla="*/ 78736 h 538167"/>
                <a:gd name="connsiteX4" fmla="*/ 1591009 w 1591009"/>
                <a:gd name="connsiteY4" fmla="*/ 45964 h 538167"/>
                <a:gd name="connsiteX5" fmla="*/ 1589618 w 1591009"/>
                <a:gd name="connsiteY5" fmla="*/ 56276 h 538167"/>
                <a:gd name="connsiteX6" fmla="*/ 798604 w 1591009"/>
                <a:gd name="connsiteY6" fmla="*/ 538167 h 538167"/>
                <a:gd name="connsiteX7" fmla="*/ 7590 w 1591009"/>
                <a:gd name="connsiteY7" fmla="*/ 56276 h 5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1009" h="538167">
                  <a:moveTo>
                    <a:pt x="0" y="0"/>
                  </a:moveTo>
                  <a:lnTo>
                    <a:pt x="61378" y="78736"/>
                  </a:lnTo>
                  <a:cubicBezTo>
                    <a:pt x="224360" y="246712"/>
                    <a:pt x="500367" y="357151"/>
                    <a:pt x="813420" y="357151"/>
                  </a:cubicBezTo>
                  <a:cubicBezTo>
                    <a:pt x="1126473" y="357151"/>
                    <a:pt x="1402480" y="246712"/>
                    <a:pt x="1565463" y="78736"/>
                  </a:cubicBezTo>
                  <a:lnTo>
                    <a:pt x="1591009" y="45964"/>
                  </a:lnTo>
                  <a:lnTo>
                    <a:pt x="1589618" y="56276"/>
                  </a:lnTo>
                  <a:cubicBezTo>
                    <a:pt x="1514330" y="331291"/>
                    <a:pt x="1188789" y="538167"/>
                    <a:pt x="798604" y="538167"/>
                  </a:cubicBezTo>
                  <a:cubicBezTo>
                    <a:pt x="408420" y="538167"/>
                    <a:pt x="82879" y="331291"/>
                    <a:pt x="7590" y="56276"/>
                  </a:cubicBezTo>
                  <a:close/>
                </a:path>
              </a:pathLst>
            </a:custGeom>
            <a:solidFill>
              <a:srgbClr val="2F130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4" name="Group 33">
            <a:extLst>
              <a:ext uri="{FF2B5EF4-FFF2-40B4-BE49-F238E27FC236}">
                <a16:creationId xmlns:a16="http://schemas.microsoft.com/office/drawing/2014/main" id="{A08FDB2E-2102-4757-B520-062F919444B2}"/>
              </a:ext>
            </a:extLst>
          </p:cNvPr>
          <p:cNvGrpSpPr/>
          <p:nvPr/>
        </p:nvGrpSpPr>
        <p:grpSpPr>
          <a:xfrm>
            <a:off x="9928544" y="3044117"/>
            <a:ext cx="2110273" cy="2110273"/>
            <a:chOff x="5570749" y="0"/>
            <a:chExt cx="3252333" cy="3252333"/>
          </a:xfrm>
        </p:grpSpPr>
        <p:sp>
          <p:nvSpPr>
            <p:cNvPr id="24" name="Oval 23">
              <a:extLst>
                <a:ext uri="{FF2B5EF4-FFF2-40B4-BE49-F238E27FC236}">
                  <a16:creationId xmlns:a16="http://schemas.microsoft.com/office/drawing/2014/main" id="{97CA2BCD-9861-4F60-A15E-3F64FFC4427E}"/>
                </a:ext>
              </a:extLst>
            </p:cNvPr>
            <p:cNvSpPr/>
            <p:nvPr/>
          </p:nvSpPr>
          <p:spPr>
            <a:xfrm>
              <a:off x="5570749" y="0"/>
              <a:ext cx="3252333" cy="3252333"/>
            </a:xfrm>
            <a:prstGeom prst="ellipse">
              <a:avLst/>
            </a:prstGeom>
            <a:gradFill flip="none" rotWithShape="1">
              <a:gsLst>
                <a:gs pos="17000">
                  <a:srgbClr val="FED629"/>
                </a:gs>
                <a:gs pos="42000">
                  <a:srgbClr val="FEC724"/>
                </a:gs>
                <a:gs pos="77000">
                  <a:srgbClr val="FCA017"/>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78CBE800-448E-4886-A645-D63D687C1C3D}"/>
                </a:ext>
              </a:extLst>
            </p:cNvPr>
            <p:cNvSpPr/>
            <p:nvPr/>
          </p:nvSpPr>
          <p:spPr>
            <a:xfrm>
              <a:off x="5653964" y="61765"/>
              <a:ext cx="1901372" cy="1430792"/>
            </a:xfrm>
            <a:prstGeom prst="ellipse">
              <a:avLst/>
            </a:prstGeom>
            <a:solidFill>
              <a:schemeClr val="bg1"/>
            </a:solidFill>
            <a:ln>
              <a:noFill/>
            </a:ln>
            <a:effectLst>
              <a:softEdge rad="304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EB73A1BD-869A-43A6-AEF7-B6BDB901A821}"/>
                </a:ext>
              </a:extLst>
            </p:cNvPr>
            <p:cNvSpPr/>
            <p:nvPr/>
          </p:nvSpPr>
          <p:spPr>
            <a:xfrm flipV="1">
              <a:off x="6388190" y="1155538"/>
              <a:ext cx="604377" cy="241522"/>
            </a:xfrm>
            <a:custGeom>
              <a:avLst/>
              <a:gdLst>
                <a:gd name="connsiteX0" fmla="*/ 2028041 w 2028041"/>
                <a:gd name="connsiteY0" fmla="*/ 0 h 624134"/>
                <a:gd name="connsiteX1" fmla="*/ 2016488 w 2028041"/>
                <a:gd name="connsiteY1" fmla="*/ 76773 h 624134"/>
                <a:gd name="connsiteX2" fmla="*/ 1014020 w 2028041"/>
                <a:gd name="connsiteY2" fmla="*/ 624134 h 624134"/>
                <a:gd name="connsiteX3" fmla="*/ 11552 w 2028041"/>
                <a:gd name="connsiteY3" fmla="*/ 76773 h 624134"/>
                <a:gd name="connsiteX4" fmla="*/ 0 w 2028041"/>
                <a:gd name="connsiteY4" fmla="*/ 0 h 624134"/>
                <a:gd name="connsiteX5" fmla="*/ 153822 w 2028041"/>
                <a:gd name="connsiteY5" fmla="*/ 56550 h 624134"/>
                <a:gd name="connsiteX6" fmla="*/ 1014020 w 2028041"/>
                <a:gd name="connsiteY6" fmla="*/ 173625 h 624134"/>
                <a:gd name="connsiteX7" fmla="*/ 1874218 w 2028041"/>
                <a:gd name="connsiteY7" fmla="*/ 56550 h 62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28041" h="624134">
                  <a:moveTo>
                    <a:pt x="2028041" y="0"/>
                  </a:moveTo>
                  <a:lnTo>
                    <a:pt x="2016488" y="76773"/>
                  </a:lnTo>
                  <a:cubicBezTo>
                    <a:pt x="1921073" y="389152"/>
                    <a:pt x="1508508" y="624134"/>
                    <a:pt x="1014020" y="624134"/>
                  </a:cubicBezTo>
                  <a:cubicBezTo>
                    <a:pt x="519532" y="624134"/>
                    <a:pt x="106967" y="389152"/>
                    <a:pt x="11552" y="76773"/>
                  </a:cubicBezTo>
                  <a:lnTo>
                    <a:pt x="0" y="0"/>
                  </a:lnTo>
                  <a:lnTo>
                    <a:pt x="153822" y="56550"/>
                  </a:lnTo>
                  <a:cubicBezTo>
                    <a:pt x="399371" y="130465"/>
                    <a:pt x="695383" y="173625"/>
                    <a:pt x="1014020" y="173625"/>
                  </a:cubicBezTo>
                  <a:cubicBezTo>
                    <a:pt x="1332657" y="173625"/>
                    <a:pt x="1628670" y="130465"/>
                    <a:pt x="1874218" y="56550"/>
                  </a:cubicBezTo>
                  <a:close/>
                </a:path>
              </a:pathLst>
            </a:custGeom>
            <a:solidFill>
              <a:srgbClr val="2F130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AC8F34FB-0303-4188-BF2C-7FFA6783714B}"/>
                </a:ext>
              </a:extLst>
            </p:cNvPr>
            <p:cNvSpPr/>
            <p:nvPr/>
          </p:nvSpPr>
          <p:spPr>
            <a:xfrm flipV="1">
              <a:off x="7336363" y="1186028"/>
              <a:ext cx="604377" cy="241522"/>
            </a:xfrm>
            <a:custGeom>
              <a:avLst/>
              <a:gdLst>
                <a:gd name="connsiteX0" fmla="*/ 2028041 w 2028041"/>
                <a:gd name="connsiteY0" fmla="*/ 0 h 624134"/>
                <a:gd name="connsiteX1" fmla="*/ 2016488 w 2028041"/>
                <a:gd name="connsiteY1" fmla="*/ 76773 h 624134"/>
                <a:gd name="connsiteX2" fmla="*/ 1014020 w 2028041"/>
                <a:gd name="connsiteY2" fmla="*/ 624134 h 624134"/>
                <a:gd name="connsiteX3" fmla="*/ 11552 w 2028041"/>
                <a:gd name="connsiteY3" fmla="*/ 76773 h 624134"/>
                <a:gd name="connsiteX4" fmla="*/ 0 w 2028041"/>
                <a:gd name="connsiteY4" fmla="*/ 0 h 624134"/>
                <a:gd name="connsiteX5" fmla="*/ 153822 w 2028041"/>
                <a:gd name="connsiteY5" fmla="*/ 56550 h 624134"/>
                <a:gd name="connsiteX6" fmla="*/ 1014020 w 2028041"/>
                <a:gd name="connsiteY6" fmla="*/ 173625 h 624134"/>
                <a:gd name="connsiteX7" fmla="*/ 1874218 w 2028041"/>
                <a:gd name="connsiteY7" fmla="*/ 56550 h 62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28041" h="624134">
                  <a:moveTo>
                    <a:pt x="2028041" y="0"/>
                  </a:moveTo>
                  <a:lnTo>
                    <a:pt x="2016488" y="76773"/>
                  </a:lnTo>
                  <a:cubicBezTo>
                    <a:pt x="1921073" y="389152"/>
                    <a:pt x="1508508" y="624134"/>
                    <a:pt x="1014020" y="624134"/>
                  </a:cubicBezTo>
                  <a:cubicBezTo>
                    <a:pt x="519532" y="624134"/>
                    <a:pt x="106967" y="389152"/>
                    <a:pt x="11552" y="76773"/>
                  </a:cubicBezTo>
                  <a:lnTo>
                    <a:pt x="0" y="0"/>
                  </a:lnTo>
                  <a:lnTo>
                    <a:pt x="153822" y="56550"/>
                  </a:lnTo>
                  <a:cubicBezTo>
                    <a:pt x="399371" y="130465"/>
                    <a:pt x="695383" y="173625"/>
                    <a:pt x="1014020" y="173625"/>
                  </a:cubicBezTo>
                  <a:cubicBezTo>
                    <a:pt x="1332657" y="173625"/>
                    <a:pt x="1628670" y="130465"/>
                    <a:pt x="1874218" y="56550"/>
                  </a:cubicBezTo>
                  <a:close/>
                </a:path>
              </a:pathLst>
            </a:custGeom>
            <a:solidFill>
              <a:srgbClr val="2F130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BBFFDB20-2126-4149-9F50-A33EE09B6D53}"/>
                </a:ext>
              </a:extLst>
            </p:cNvPr>
            <p:cNvSpPr/>
            <p:nvPr/>
          </p:nvSpPr>
          <p:spPr>
            <a:xfrm>
              <a:off x="5739436" y="1626166"/>
              <a:ext cx="865215" cy="663964"/>
            </a:xfrm>
            <a:prstGeom prst="ellipse">
              <a:avLst/>
            </a:prstGeom>
            <a:solidFill>
              <a:srgbClr val="D42622"/>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4AA493DD-678B-47A8-B7BA-9A743E5D7135}"/>
                </a:ext>
              </a:extLst>
            </p:cNvPr>
            <p:cNvSpPr/>
            <p:nvPr/>
          </p:nvSpPr>
          <p:spPr>
            <a:xfrm>
              <a:off x="7816465" y="1619120"/>
              <a:ext cx="865215" cy="663964"/>
            </a:xfrm>
            <a:prstGeom prst="ellipse">
              <a:avLst/>
            </a:prstGeom>
            <a:solidFill>
              <a:srgbClr val="D42622"/>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0" name="Group 29">
              <a:extLst>
                <a:ext uri="{FF2B5EF4-FFF2-40B4-BE49-F238E27FC236}">
                  <a16:creationId xmlns:a16="http://schemas.microsoft.com/office/drawing/2014/main" id="{C55F4D38-DAF0-4931-AB53-BA19A4552251}"/>
                </a:ext>
              </a:extLst>
            </p:cNvPr>
            <p:cNvGrpSpPr/>
            <p:nvPr/>
          </p:nvGrpSpPr>
          <p:grpSpPr>
            <a:xfrm>
              <a:off x="6153159" y="1909611"/>
              <a:ext cx="2087512" cy="1023345"/>
              <a:chOff x="2817610" y="4071541"/>
              <a:chExt cx="2087512" cy="748345"/>
            </a:xfrm>
          </p:grpSpPr>
          <p:sp>
            <p:nvSpPr>
              <p:cNvPr id="31" name="Freeform: Shape 30">
                <a:extLst>
                  <a:ext uri="{FF2B5EF4-FFF2-40B4-BE49-F238E27FC236}">
                    <a16:creationId xmlns:a16="http://schemas.microsoft.com/office/drawing/2014/main" id="{13D574E2-6BA2-45F1-B506-53DEDD0507F9}"/>
                  </a:ext>
                </a:extLst>
              </p:cNvPr>
              <p:cNvSpPr/>
              <p:nvPr/>
            </p:nvSpPr>
            <p:spPr>
              <a:xfrm>
                <a:off x="2817610" y="4071541"/>
                <a:ext cx="2087512" cy="748345"/>
              </a:xfrm>
              <a:custGeom>
                <a:avLst/>
                <a:gdLst>
                  <a:gd name="connsiteX0" fmla="*/ 2028041 w 2028041"/>
                  <a:gd name="connsiteY0" fmla="*/ 0 h 624134"/>
                  <a:gd name="connsiteX1" fmla="*/ 2016488 w 2028041"/>
                  <a:gd name="connsiteY1" fmla="*/ 76773 h 624134"/>
                  <a:gd name="connsiteX2" fmla="*/ 1014020 w 2028041"/>
                  <a:gd name="connsiteY2" fmla="*/ 624134 h 624134"/>
                  <a:gd name="connsiteX3" fmla="*/ 11552 w 2028041"/>
                  <a:gd name="connsiteY3" fmla="*/ 76773 h 624134"/>
                  <a:gd name="connsiteX4" fmla="*/ 0 w 2028041"/>
                  <a:gd name="connsiteY4" fmla="*/ 0 h 624134"/>
                  <a:gd name="connsiteX5" fmla="*/ 153822 w 2028041"/>
                  <a:gd name="connsiteY5" fmla="*/ 56550 h 624134"/>
                  <a:gd name="connsiteX6" fmla="*/ 1014020 w 2028041"/>
                  <a:gd name="connsiteY6" fmla="*/ 173625 h 624134"/>
                  <a:gd name="connsiteX7" fmla="*/ 1874218 w 2028041"/>
                  <a:gd name="connsiteY7" fmla="*/ 56550 h 62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28041" h="624134">
                    <a:moveTo>
                      <a:pt x="2028041" y="0"/>
                    </a:moveTo>
                    <a:lnTo>
                      <a:pt x="2016488" y="76773"/>
                    </a:lnTo>
                    <a:cubicBezTo>
                      <a:pt x="1921073" y="389152"/>
                      <a:pt x="1508508" y="624134"/>
                      <a:pt x="1014020" y="624134"/>
                    </a:cubicBezTo>
                    <a:cubicBezTo>
                      <a:pt x="519532" y="624134"/>
                      <a:pt x="106967" y="389152"/>
                      <a:pt x="11552" y="76773"/>
                    </a:cubicBezTo>
                    <a:lnTo>
                      <a:pt x="0" y="0"/>
                    </a:lnTo>
                    <a:lnTo>
                      <a:pt x="153822" y="56550"/>
                    </a:lnTo>
                    <a:cubicBezTo>
                      <a:pt x="399371" y="130465"/>
                      <a:pt x="695383" y="173625"/>
                      <a:pt x="1014020" y="173625"/>
                    </a:cubicBezTo>
                    <a:cubicBezTo>
                      <a:pt x="1332657" y="173625"/>
                      <a:pt x="1628670" y="130465"/>
                      <a:pt x="1874218" y="56550"/>
                    </a:cubicBezTo>
                    <a:close/>
                  </a:path>
                </a:pathLst>
              </a:custGeom>
              <a:solidFill>
                <a:srgbClr val="2F130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2D8CAA32-B709-4E5C-89A2-45D6BC340BDF}"/>
                  </a:ext>
                </a:extLst>
              </p:cNvPr>
              <p:cNvSpPr/>
              <p:nvPr/>
            </p:nvSpPr>
            <p:spPr>
              <a:xfrm>
                <a:off x="3275011" y="4540061"/>
                <a:ext cx="1201738" cy="279247"/>
              </a:xfrm>
              <a:custGeom>
                <a:avLst/>
                <a:gdLst>
                  <a:gd name="connsiteX0" fmla="*/ 600869 w 1201738"/>
                  <a:gd name="connsiteY0" fmla="*/ 0 h 279247"/>
                  <a:gd name="connsiteX1" fmla="*/ 1166400 w 1201738"/>
                  <a:gd name="connsiteY1" fmla="*/ 110307 h 279247"/>
                  <a:gd name="connsiteX2" fmla="*/ 1201738 w 1201738"/>
                  <a:gd name="connsiteY2" fmla="*/ 128925 h 279247"/>
                  <a:gd name="connsiteX3" fmla="*/ 1125138 w 1201738"/>
                  <a:gd name="connsiteY3" fmla="*/ 170349 h 279247"/>
                  <a:gd name="connsiteX4" fmla="*/ 600869 w 1201738"/>
                  <a:gd name="connsiteY4" fmla="*/ 279247 h 279247"/>
                  <a:gd name="connsiteX5" fmla="*/ 76600 w 1201738"/>
                  <a:gd name="connsiteY5" fmla="*/ 170349 h 279247"/>
                  <a:gd name="connsiteX6" fmla="*/ 0 w 1201738"/>
                  <a:gd name="connsiteY6" fmla="*/ 128926 h 279247"/>
                  <a:gd name="connsiteX7" fmla="*/ 35338 w 1201738"/>
                  <a:gd name="connsiteY7" fmla="*/ 110307 h 279247"/>
                  <a:gd name="connsiteX8" fmla="*/ 600869 w 1201738"/>
                  <a:gd name="connsiteY8" fmla="*/ 0 h 27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1738" h="279247">
                    <a:moveTo>
                      <a:pt x="600869" y="0"/>
                    </a:moveTo>
                    <a:cubicBezTo>
                      <a:pt x="810355" y="0"/>
                      <a:pt x="1004966" y="40665"/>
                      <a:pt x="1166400" y="110307"/>
                    </a:cubicBezTo>
                    <a:lnTo>
                      <a:pt x="1201738" y="128925"/>
                    </a:lnTo>
                    <a:lnTo>
                      <a:pt x="1125138" y="170349"/>
                    </a:lnTo>
                    <a:cubicBezTo>
                      <a:pt x="970752" y="239626"/>
                      <a:pt x="791739" y="279247"/>
                      <a:pt x="600869" y="279247"/>
                    </a:cubicBezTo>
                    <a:cubicBezTo>
                      <a:pt x="409998" y="279247"/>
                      <a:pt x="230986" y="239626"/>
                      <a:pt x="76600" y="170349"/>
                    </a:cubicBezTo>
                    <a:lnTo>
                      <a:pt x="0" y="128926"/>
                    </a:lnTo>
                    <a:lnTo>
                      <a:pt x="35338" y="110307"/>
                    </a:lnTo>
                    <a:cubicBezTo>
                      <a:pt x="196772" y="40665"/>
                      <a:pt x="391384" y="0"/>
                      <a:pt x="600869" y="0"/>
                    </a:cubicBezTo>
                    <a:close/>
                  </a:path>
                </a:pathLst>
              </a:custGeom>
              <a:solidFill>
                <a:srgbClr val="D4262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5" name="Group 34">
            <a:extLst>
              <a:ext uri="{FF2B5EF4-FFF2-40B4-BE49-F238E27FC236}">
                <a16:creationId xmlns:a16="http://schemas.microsoft.com/office/drawing/2014/main" id="{3FE6E151-EFD2-41CB-B3EA-3208F91622D7}"/>
              </a:ext>
            </a:extLst>
          </p:cNvPr>
          <p:cNvGrpSpPr/>
          <p:nvPr/>
        </p:nvGrpSpPr>
        <p:grpSpPr>
          <a:xfrm>
            <a:off x="6726237" y="875875"/>
            <a:ext cx="3252333" cy="3252333"/>
            <a:chOff x="2235200" y="2162629"/>
            <a:chExt cx="3252333" cy="3252333"/>
          </a:xfrm>
        </p:grpSpPr>
        <p:sp>
          <p:nvSpPr>
            <p:cNvPr id="5" name="Oval 4">
              <a:extLst>
                <a:ext uri="{FF2B5EF4-FFF2-40B4-BE49-F238E27FC236}">
                  <a16:creationId xmlns:a16="http://schemas.microsoft.com/office/drawing/2014/main" id="{57C3ADF9-4927-4DCA-998F-10E59583A8C2}"/>
                </a:ext>
              </a:extLst>
            </p:cNvPr>
            <p:cNvSpPr/>
            <p:nvPr/>
          </p:nvSpPr>
          <p:spPr>
            <a:xfrm>
              <a:off x="2235200" y="2162629"/>
              <a:ext cx="3252333" cy="3252333"/>
            </a:xfrm>
            <a:prstGeom prst="ellipse">
              <a:avLst/>
            </a:prstGeom>
            <a:gradFill flip="none" rotWithShape="1">
              <a:gsLst>
                <a:gs pos="17000">
                  <a:srgbClr val="FED629"/>
                </a:gs>
                <a:gs pos="42000">
                  <a:srgbClr val="FEC724"/>
                </a:gs>
                <a:gs pos="77000">
                  <a:srgbClr val="FCA017"/>
                </a:gs>
              </a:gsLst>
              <a:path path="circle">
                <a:fillToRect r="100000" b="100000"/>
              </a:path>
              <a:tileRect l="-100000" t="-100000"/>
            </a:gradFill>
            <a:ln>
              <a:noFill/>
            </a:ln>
            <a:effectLst>
              <a:innerShdw blurRad="762000" dist="508000">
                <a:srgbClr val="FCA017"/>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6AD5F24E-6C22-47C9-AFFC-DFBD0F6A9089}"/>
                </a:ext>
              </a:extLst>
            </p:cNvPr>
            <p:cNvSpPr/>
            <p:nvPr/>
          </p:nvSpPr>
          <p:spPr>
            <a:xfrm>
              <a:off x="2318416" y="2358003"/>
              <a:ext cx="1901371" cy="1430792"/>
            </a:xfrm>
            <a:prstGeom prst="ellipse">
              <a:avLst/>
            </a:prstGeom>
            <a:solidFill>
              <a:schemeClr val="bg1"/>
            </a:solidFill>
            <a:ln>
              <a:noFill/>
            </a:ln>
            <a:effectLst>
              <a:softEdge rad="469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4524F63-21B4-41B2-81F4-23249A3465FE}"/>
                </a:ext>
              </a:extLst>
            </p:cNvPr>
            <p:cNvSpPr/>
            <p:nvPr/>
          </p:nvSpPr>
          <p:spPr>
            <a:xfrm flipV="1">
              <a:off x="3180913" y="3249735"/>
              <a:ext cx="604377" cy="241522"/>
            </a:xfrm>
            <a:custGeom>
              <a:avLst/>
              <a:gdLst>
                <a:gd name="connsiteX0" fmla="*/ 2028041 w 2028041"/>
                <a:gd name="connsiteY0" fmla="*/ 0 h 624134"/>
                <a:gd name="connsiteX1" fmla="*/ 2016488 w 2028041"/>
                <a:gd name="connsiteY1" fmla="*/ 76773 h 624134"/>
                <a:gd name="connsiteX2" fmla="*/ 1014020 w 2028041"/>
                <a:gd name="connsiteY2" fmla="*/ 624134 h 624134"/>
                <a:gd name="connsiteX3" fmla="*/ 11552 w 2028041"/>
                <a:gd name="connsiteY3" fmla="*/ 76773 h 624134"/>
                <a:gd name="connsiteX4" fmla="*/ 0 w 2028041"/>
                <a:gd name="connsiteY4" fmla="*/ 0 h 624134"/>
                <a:gd name="connsiteX5" fmla="*/ 153822 w 2028041"/>
                <a:gd name="connsiteY5" fmla="*/ 56550 h 624134"/>
                <a:gd name="connsiteX6" fmla="*/ 1014020 w 2028041"/>
                <a:gd name="connsiteY6" fmla="*/ 173625 h 624134"/>
                <a:gd name="connsiteX7" fmla="*/ 1874218 w 2028041"/>
                <a:gd name="connsiteY7" fmla="*/ 56550 h 62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28041" h="624134">
                  <a:moveTo>
                    <a:pt x="2028041" y="0"/>
                  </a:moveTo>
                  <a:lnTo>
                    <a:pt x="2016488" y="76773"/>
                  </a:lnTo>
                  <a:cubicBezTo>
                    <a:pt x="1921073" y="389152"/>
                    <a:pt x="1508508" y="624134"/>
                    <a:pt x="1014020" y="624134"/>
                  </a:cubicBezTo>
                  <a:cubicBezTo>
                    <a:pt x="519532" y="624134"/>
                    <a:pt x="106967" y="389152"/>
                    <a:pt x="11552" y="76773"/>
                  </a:cubicBezTo>
                  <a:lnTo>
                    <a:pt x="0" y="0"/>
                  </a:lnTo>
                  <a:lnTo>
                    <a:pt x="153822" y="56550"/>
                  </a:lnTo>
                  <a:cubicBezTo>
                    <a:pt x="399371" y="130465"/>
                    <a:pt x="695383" y="173625"/>
                    <a:pt x="1014020" y="173625"/>
                  </a:cubicBezTo>
                  <a:cubicBezTo>
                    <a:pt x="1332657" y="173625"/>
                    <a:pt x="1628670" y="130465"/>
                    <a:pt x="1874218" y="56550"/>
                  </a:cubicBezTo>
                  <a:close/>
                </a:path>
              </a:pathLst>
            </a:custGeom>
            <a:solidFill>
              <a:srgbClr val="2F130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155484A1-A420-43FA-9DCC-5F2167E3AF0D}"/>
                </a:ext>
              </a:extLst>
            </p:cNvPr>
            <p:cNvSpPr/>
            <p:nvPr/>
          </p:nvSpPr>
          <p:spPr>
            <a:xfrm flipV="1">
              <a:off x="4124668" y="3234943"/>
              <a:ext cx="604377" cy="241522"/>
            </a:xfrm>
            <a:custGeom>
              <a:avLst/>
              <a:gdLst>
                <a:gd name="connsiteX0" fmla="*/ 2028041 w 2028041"/>
                <a:gd name="connsiteY0" fmla="*/ 0 h 624134"/>
                <a:gd name="connsiteX1" fmla="*/ 2016488 w 2028041"/>
                <a:gd name="connsiteY1" fmla="*/ 76773 h 624134"/>
                <a:gd name="connsiteX2" fmla="*/ 1014020 w 2028041"/>
                <a:gd name="connsiteY2" fmla="*/ 624134 h 624134"/>
                <a:gd name="connsiteX3" fmla="*/ 11552 w 2028041"/>
                <a:gd name="connsiteY3" fmla="*/ 76773 h 624134"/>
                <a:gd name="connsiteX4" fmla="*/ 0 w 2028041"/>
                <a:gd name="connsiteY4" fmla="*/ 0 h 624134"/>
                <a:gd name="connsiteX5" fmla="*/ 153822 w 2028041"/>
                <a:gd name="connsiteY5" fmla="*/ 56550 h 624134"/>
                <a:gd name="connsiteX6" fmla="*/ 1014020 w 2028041"/>
                <a:gd name="connsiteY6" fmla="*/ 173625 h 624134"/>
                <a:gd name="connsiteX7" fmla="*/ 1874218 w 2028041"/>
                <a:gd name="connsiteY7" fmla="*/ 56550 h 62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28041" h="624134">
                  <a:moveTo>
                    <a:pt x="2028041" y="0"/>
                  </a:moveTo>
                  <a:lnTo>
                    <a:pt x="2016488" y="76773"/>
                  </a:lnTo>
                  <a:cubicBezTo>
                    <a:pt x="1921073" y="389152"/>
                    <a:pt x="1508508" y="624134"/>
                    <a:pt x="1014020" y="624134"/>
                  </a:cubicBezTo>
                  <a:cubicBezTo>
                    <a:pt x="519532" y="624134"/>
                    <a:pt x="106967" y="389152"/>
                    <a:pt x="11552" y="76773"/>
                  </a:cubicBezTo>
                  <a:lnTo>
                    <a:pt x="0" y="0"/>
                  </a:lnTo>
                  <a:lnTo>
                    <a:pt x="153822" y="56550"/>
                  </a:lnTo>
                  <a:cubicBezTo>
                    <a:pt x="399371" y="130465"/>
                    <a:pt x="695383" y="173625"/>
                    <a:pt x="1014020" y="173625"/>
                  </a:cubicBezTo>
                  <a:cubicBezTo>
                    <a:pt x="1332657" y="173625"/>
                    <a:pt x="1628670" y="130465"/>
                    <a:pt x="1874218" y="56550"/>
                  </a:cubicBezTo>
                  <a:close/>
                </a:path>
              </a:pathLst>
            </a:custGeom>
            <a:solidFill>
              <a:srgbClr val="2F130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80CB27CC-1157-4D42-8149-F591DA542890}"/>
                </a:ext>
              </a:extLst>
            </p:cNvPr>
            <p:cNvSpPr/>
            <p:nvPr/>
          </p:nvSpPr>
          <p:spPr>
            <a:xfrm>
              <a:off x="2403886" y="3499003"/>
              <a:ext cx="865215" cy="663964"/>
            </a:xfrm>
            <a:prstGeom prst="ellipse">
              <a:avLst/>
            </a:prstGeom>
            <a:solidFill>
              <a:srgbClr val="D42622"/>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D9A229D5-270A-46D3-A016-6043BA76E7DA}"/>
                </a:ext>
              </a:extLst>
            </p:cNvPr>
            <p:cNvSpPr/>
            <p:nvPr/>
          </p:nvSpPr>
          <p:spPr>
            <a:xfrm>
              <a:off x="4480916" y="3491257"/>
              <a:ext cx="865215" cy="663964"/>
            </a:xfrm>
            <a:prstGeom prst="ellipse">
              <a:avLst/>
            </a:prstGeom>
            <a:solidFill>
              <a:srgbClr val="D42622"/>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2" name="Group 21">
              <a:extLst>
                <a:ext uri="{FF2B5EF4-FFF2-40B4-BE49-F238E27FC236}">
                  <a16:creationId xmlns:a16="http://schemas.microsoft.com/office/drawing/2014/main" id="{214F21AB-2AFA-4BFD-866A-2FE4A949A30E}"/>
                </a:ext>
              </a:extLst>
            </p:cNvPr>
            <p:cNvGrpSpPr/>
            <p:nvPr/>
          </p:nvGrpSpPr>
          <p:grpSpPr>
            <a:xfrm>
              <a:off x="2817610" y="3788217"/>
              <a:ext cx="2087512" cy="1034582"/>
              <a:chOff x="2817610" y="3788217"/>
              <a:chExt cx="2087512" cy="1034582"/>
            </a:xfrm>
          </p:grpSpPr>
          <p:sp>
            <p:nvSpPr>
              <p:cNvPr id="9" name="Freeform: Shape 8">
                <a:extLst>
                  <a:ext uri="{FF2B5EF4-FFF2-40B4-BE49-F238E27FC236}">
                    <a16:creationId xmlns:a16="http://schemas.microsoft.com/office/drawing/2014/main" id="{F405013A-C4B3-46F8-8210-39396C4C0940}"/>
                  </a:ext>
                </a:extLst>
              </p:cNvPr>
              <p:cNvSpPr/>
              <p:nvPr/>
            </p:nvSpPr>
            <p:spPr>
              <a:xfrm>
                <a:off x="2817610" y="3796541"/>
                <a:ext cx="2087512" cy="1023345"/>
              </a:xfrm>
              <a:custGeom>
                <a:avLst/>
                <a:gdLst>
                  <a:gd name="connsiteX0" fmla="*/ 2028041 w 2028041"/>
                  <a:gd name="connsiteY0" fmla="*/ 0 h 624134"/>
                  <a:gd name="connsiteX1" fmla="*/ 2016488 w 2028041"/>
                  <a:gd name="connsiteY1" fmla="*/ 76773 h 624134"/>
                  <a:gd name="connsiteX2" fmla="*/ 1014020 w 2028041"/>
                  <a:gd name="connsiteY2" fmla="*/ 624134 h 624134"/>
                  <a:gd name="connsiteX3" fmla="*/ 11552 w 2028041"/>
                  <a:gd name="connsiteY3" fmla="*/ 76773 h 624134"/>
                  <a:gd name="connsiteX4" fmla="*/ 0 w 2028041"/>
                  <a:gd name="connsiteY4" fmla="*/ 0 h 624134"/>
                  <a:gd name="connsiteX5" fmla="*/ 153822 w 2028041"/>
                  <a:gd name="connsiteY5" fmla="*/ 56550 h 624134"/>
                  <a:gd name="connsiteX6" fmla="*/ 1014020 w 2028041"/>
                  <a:gd name="connsiteY6" fmla="*/ 173625 h 624134"/>
                  <a:gd name="connsiteX7" fmla="*/ 1874218 w 2028041"/>
                  <a:gd name="connsiteY7" fmla="*/ 56550 h 62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28041" h="624134">
                    <a:moveTo>
                      <a:pt x="2028041" y="0"/>
                    </a:moveTo>
                    <a:lnTo>
                      <a:pt x="2016488" y="76773"/>
                    </a:lnTo>
                    <a:cubicBezTo>
                      <a:pt x="1921073" y="389152"/>
                      <a:pt x="1508508" y="624134"/>
                      <a:pt x="1014020" y="624134"/>
                    </a:cubicBezTo>
                    <a:cubicBezTo>
                      <a:pt x="519532" y="624134"/>
                      <a:pt x="106967" y="389152"/>
                      <a:pt x="11552" y="76773"/>
                    </a:cubicBezTo>
                    <a:lnTo>
                      <a:pt x="0" y="0"/>
                    </a:lnTo>
                    <a:lnTo>
                      <a:pt x="153822" y="56550"/>
                    </a:lnTo>
                    <a:cubicBezTo>
                      <a:pt x="399371" y="130465"/>
                      <a:pt x="695383" y="173625"/>
                      <a:pt x="1014020" y="173625"/>
                    </a:cubicBezTo>
                    <a:cubicBezTo>
                      <a:pt x="1332657" y="173625"/>
                      <a:pt x="1628670" y="130465"/>
                      <a:pt x="1874218" y="56550"/>
                    </a:cubicBezTo>
                    <a:close/>
                  </a:path>
                </a:pathLst>
              </a:custGeom>
              <a:solidFill>
                <a:srgbClr val="2F130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12CB7B88-73E1-40EF-88C8-19288C3715DF}"/>
                  </a:ext>
                </a:extLst>
              </p:cNvPr>
              <p:cNvSpPr/>
              <p:nvPr/>
            </p:nvSpPr>
            <p:spPr>
              <a:xfrm>
                <a:off x="2849881" y="3788217"/>
                <a:ext cx="2022970" cy="374172"/>
              </a:xfrm>
              <a:custGeom>
                <a:avLst/>
                <a:gdLst>
                  <a:gd name="connsiteX0" fmla="*/ 2022970 w 2022970"/>
                  <a:gd name="connsiteY0" fmla="*/ 0 h 374172"/>
                  <a:gd name="connsiteX1" fmla="*/ 2016514 w 2022970"/>
                  <a:gd name="connsiteY1" fmla="*/ 49975 h 374172"/>
                  <a:gd name="connsiteX2" fmla="*/ 1907411 w 2022970"/>
                  <a:gd name="connsiteY2" fmla="*/ 137275 h 374172"/>
                  <a:gd name="connsiteX3" fmla="*/ 1018929 w 2022970"/>
                  <a:gd name="connsiteY3" fmla="*/ 374172 h 374172"/>
                  <a:gd name="connsiteX4" fmla="*/ 14029 w 2022970"/>
                  <a:gd name="connsiteY4" fmla="*/ 44121 h 374172"/>
                  <a:gd name="connsiteX5" fmla="*/ 0 w 2022970"/>
                  <a:gd name="connsiteY5" fmla="*/ 27640 h 374172"/>
                  <a:gd name="connsiteX6" fmla="*/ 93791 w 2022970"/>
                  <a:gd name="connsiteY6" fmla="*/ 67804 h 374172"/>
                  <a:gd name="connsiteX7" fmla="*/ 979214 w 2022970"/>
                  <a:gd name="connsiteY7" fmla="*/ 208179 h 374172"/>
                  <a:gd name="connsiteX8" fmla="*/ 1864636 w 2022970"/>
                  <a:gd name="connsiteY8" fmla="*/ 67804 h 374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970" h="374172">
                    <a:moveTo>
                      <a:pt x="2022970" y="0"/>
                    </a:moveTo>
                    <a:lnTo>
                      <a:pt x="2016514" y="49975"/>
                    </a:lnTo>
                    <a:lnTo>
                      <a:pt x="1907411" y="137275"/>
                    </a:lnTo>
                    <a:cubicBezTo>
                      <a:pt x="1691961" y="282382"/>
                      <a:pt x="1373819" y="374172"/>
                      <a:pt x="1018929" y="374172"/>
                    </a:cubicBezTo>
                    <a:cubicBezTo>
                      <a:pt x="593062" y="374172"/>
                      <a:pt x="220111" y="241995"/>
                      <a:pt x="14029" y="44121"/>
                    </a:cubicBezTo>
                    <a:lnTo>
                      <a:pt x="0" y="27640"/>
                    </a:lnTo>
                    <a:lnTo>
                      <a:pt x="93791" y="67804"/>
                    </a:lnTo>
                    <a:cubicBezTo>
                      <a:pt x="346540" y="156429"/>
                      <a:pt x="651233" y="208179"/>
                      <a:pt x="979214" y="208179"/>
                    </a:cubicBezTo>
                    <a:cubicBezTo>
                      <a:pt x="1307194" y="208179"/>
                      <a:pt x="1611888" y="156429"/>
                      <a:pt x="1864636" y="678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BA6CF5F6-5BF4-42E6-AE68-4E23747435C9}"/>
                  </a:ext>
                </a:extLst>
              </p:cNvPr>
              <p:cNvSpPr/>
              <p:nvPr/>
            </p:nvSpPr>
            <p:spPr>
              <a:xfrm>
                <a:off x="3260497" y="4457066"/>
                <a:ext cx="1201738" cy="365733"/>
              </a:xfrm>
              <a:custGeom>
                <a:avLst/>
                <a:gdLst>
                  <a:gd name="connsiteX0" fmla="*/ 600869 w 1201738"/>
                  <a:gd name="connsiteY0" fmla="*/ 0 h 279247"/>
                  <a:gd name="connsiteX1" fmla="*/ 1166400 w 1201738"/>
                  <a:gd name="connsiteY1" fmla="*/ 110307 h 279247"/>
                  <a:gd name="connsiteX2" fmla="*/ 1201738 w 1201738"/>
                  <a:gd name="connsiteY2" fmla="*/ 128925 h 279247"/>
                  <a:gd name="connsiteX3" fmla="*/ 1125138 w 1201738"/>
                  <a:gd name="connsiteY3" fmla="*/ 170349 h 279247"/>
                  <a:gd name="connsiteX4" fmla="*/ 600869 w 1201738"/>
                  <a:gd name="connsiteY4" fmla="*/ 279247 h 279247"/>
                  <a:gd name="connsiteX5" fmla="*/ 76600 w 1201738"/>
                  <a:gd name="connsiteY5" fmla="*/ 170349 h 279247"/>
                  <a:gd name="connsiteX6" fmla="*/ 0 w 1201738"/>
                  <a:gd name="connsiteY6" fmla="*/ 128926 h 279247"/>
                  <a:gd name="connsiteX7" fmla="*/ 35338 w 1201738"/>
                  <a:gd name="connsiteY7" fmla="*/ 110307 h 279247"/>
                  <a:gd name="connsiteX8" fmla="*/ 600869 w 1201738"/>
                  <a:gd name="connsiteY8" fmla="*/ 0 h 27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1738" h="279247">
                    <a:moveTo>
                      <a:pt x="600869" y="0"/>
                    </a:moveTo>
                    <a:cubicBezTo>
                      <a:pt x="810355" y="0"/>
                      <a:pt x="1004966" y="40665"/>
                      <a:pt x="1166400" y="110307"/>
                    </a:cubicBezTo>
                    <a:lnTo>
                      <a:pt x="1201738" y="128925"/>
                    </a:lnTo>
                    <a:lnTo>
                      <a:pt x="1125138" y="170349"/>
                    </a:lnTo>
                    <a:cubicBezTo>
                      <a:pt x="970752" y="239626"/>
                      <a:pt x="791739" y="279247"/>
                      <a:pt x="600869" y="279247"/>
                    </a:cubicBezTo>
                    <a:cubicBezTo>
                      <a:pt x="409998" y="279247"/>
                      <a:pt x="230986" y="239626"/>
                      <a:pt x="76600" y="170349"/>
                    </a:cubicBezTo>
                    <a:lnTo>
                      <a:pt x="0" y="128926"/>
                    </a:lnTo>
                    <a:lnTo>
                      <a:pt x="35338" y="110307"/>
                    </a:lnTo>
                    <a:cubicBezTo>
                      <a:pt x="196772" y="40665"/>
                      <a:pt x="391384" y="0"/>
                      <a:pt x="600869" y="0"/>
                    </a:cubicBezTo>
                    <a:close/>
                  </a:path>
                </a:pathLst>
              </a:custGeom>
              <a:solidFill>
                <a:srgbClr val="D4262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09" name="Google Shape;331;p35">
            <a:extLst>
              <a:ext uri="{FF2B5EF4-FFF2-40B4-BE49-F238E27FC236}">
                <a16:creationId xmlns:a16="http://schemas.microsoft.com/office/drawing/2014/main" id="{7102B7E3-E7A4-4D4C-B2E8-9B70BE93AEC3}"/>
              </a:ext>
            </a:extLst>
          </p:cNvPr>
          <p:cNvSpPr txBox="1">
            <a:spLocks/>
          </p:cNvSpPr>
          <p:nvPr/>
        </p:nvSpPr>
        <p:spPr>
          <a:xfrm>
            <a:off x="137874" y="5385846"/>
            <a:ext cx="9426792" cy="825925"/>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800"/>
              </a:spcBef>
              <a:spcAft>
                <a:spcPts val="0"/>
              </a:spcAft>
              <a:buClr>
                <a:srgbClr val="FF6900"/>
              </a:buClr>
              <a:buSzPts val="1100"/>
              <a:buFont typeface="Arial" panose="020B0604020202020204" pitchFamily="34" charset="0"/>
              <a:buNone/>
              <a:tabLst/>
              <a:defRPr/>
            </a:pPr>
            <a:endParaRPr kumimoji="0" lang="fr-FR" sz="3200" b="1" i="0" u="none" strike="noStrike" kern="1200" cap="none" spc="0" normalizeH="0" baseline="0" noProof="0" dirty="0">
              <a:ln>
                <a:noFill/>
              </a:ln>
              <a:solidFill>
                <a:prstClr val="white"/>
              </a:solidFill>
              <a:effectLst/>
              <a:uLnTx/>
              <a:uFillTx/>
              <a:latin typeface="Arial Nova" panose="020B0504020202020204" pitchFamily="34" charset="0"/>
              <a:ea typeface="+mn-ea"/>
              <a:cs typeface="+mn-cs"/>
            </a:endParaRPr>
          </a:p>
        </p:txBody>
      </p:sp>
      <p:sp>
        <p:nvSpPr>
          <p:cNvPr id="110" name="Google Shape;331;p35">
            <a:extLst>
              <a:ext uri="{FF2B5EF4-FFF2-40B4-BE49-F238E27FC236}">
                <a16:creationId xmlns:a16="http://schemas.microsoft.com/office/drawing/2014/main" id="{AA7259B7-F499-4DE0-8B2C-B10DF1B77B89}"/>
              </a:ext>
            </a:extLst>
          </p:cNvPr>
          <p:cNvSpPr txBox="1">
            <a:spLocks/>
          </p:cNvSpPr>
          <p:nvPr/>
        </p:nvSpPr>
        <p:spPr>
          <a:xfrm>
            <a:off x="180028" y="5143658"/>
            <a:ext cx="13174247" cy="764217"/>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800"/>
              </a:spcBef>
              <a:buClr>
                <a:srgbClr val="FF6900"/>
              </a:buClr>
              <a:buSzPts val="1100"/>
              <a:buNone/>
              <a:defRPr/>
            </a:pPr>
            <a:r>
              <a:rPr kumimoji="0" lang="fr-FR" sz="3200" b="0"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Nous restons à votre écoute et nous répondrons à tourtes vos questions</a:t>
            </a:r>
            <a:endParaRPr kumimoji="0" lang="fr-FR" sz="1200" b="1" i="0" u="none" strike="noStrike" kern="1200" cap="none" spc="0" normalizeH="0" baseline="0" noProof="0" dirty="0">
              <a:ln>
                <a:noFill/>
              </a:ln>
              <a:solidFill>
                <a:schemeClr val="bg1"/>
              </a:solidFill>
              <a:effectLst/>
              <a:uLnTx/>
              <a:uFillTx/>
              <a:latin typeface="Bahnschrift Light" panose="020B0502040204020203" pitchFamily="34" charset="0"/>
            </a:endParaRPr>
          </a:p>
        </p:txBody>
      </p:sp>
      <p:grpSp>
        <p:nvGrpSpPr>
          <p:cNvPr id="140" name="Group 1">
            <a:extLst>
              <a:ext uri="{FF2B5EF4-FFF2-40B4-BE49-F238E27FC236}">
                <a16:creationId xmlns:a16="http://schemas.microsoft.com/office/drawing/2014/main" id="{6DE342A5-D36B-426E-93CF-2045CBA742CD}"/>
              </a:ext>
            </a:extLst>
          </p:cNvPr>
          <p:cNvGrpSpPr/>
          <p:nvPr/>
        </p:nvGrpSpPr>
        <p:grpSpPr>
          <a:xfrm>
            <a:off x="3238869" y="1619486"/>
            <a:ext cx="692793" cy="752656"/>
            <a:chOff x="5341813" y="234510"/>
            <a:chExt cx="1289590" cy="1401021"/>
          </a:xfrm>
        </p:grpSpPr>
        <p:sp>
          <p:nvSpPr>
            <p:cNvPr id="141" name="Oval 43">
              <a:extLst>
                <a:ext uri="{FF2B5EF4-FFF2-40B4-BE49-F238E27FC236}">
                  <a16:creationId xmlns:a16="http://schemas.microsoft.com/office/drawing/2014/main" id="{BCEDF101-BFEF-4C5E-950F-A08B0FCC5433}"/>
                </a:ext>
              </a:extLst>
            </p:cNvPr>
            <p:cNvSpPr/>
            <p:nvPr/>
          </p:nvSpPr>
          <p:spPr>
            <a:xfrm>
              <a:off x="5341813" y="334028"/>
              <a:ext cx="1289590" cy="1301503"/>
            </a:xfrm>
            <a:prstGeom prst="ellipse">
              <a:avLst/>
            </a:prstGeom>
            <a:gradFill flip="none" rotWithShape="1">
              <a:gsLst>
                <a:gs pos="17000">
                  <a:srgbClr val="FED629"/>
                </a:gs>
                <a:gs pos="42000">
                  <a:srgbClr val="FEC724"/>
                </a:gs>
                <a:gs pos="77000">
                  <a:srgbClr val="FCA017"/>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Oval 44">
              <a:extLst>
                <a:ext uri="{FF2B5EF4-FFF2-40B4-BE49-F238E27FC236}">
                  <a16:creationId xmlns:a16="http://schemas.microsoft.com/office/drawing/2014/main" id="{9F4F2764-9C78-4DC0-9DF7-781A3D3FB051}"/>
                </a:ext>
              </a:extLst>
            </p:cNvPr>
            <p:cNvSpPr/>
            <p:nvPr/>
          </p:nvSpPr>
          <p:spPr>
            <a:xfrm>
              <a:off x="5435545" y="234510"/>
              <a:ext cx="1080523" cy="1272267"/>
            </a:xfrm>
            <a:prstGeom prst="ellipse">
              <a:avLst/>
            </a:prstGeom>
            <a:solidFill>
              <a:schemeClr val="bg1"/>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43" name="Group 72">
            <a:extLst>
              <a:ext uri="{FF2B5EF4-FFF2-40B4-BE49-F238E27FC236}">
                <a16:creationId xmlns:a16="http://schemas.microsoft.com/office/drawing/2014/main" id="{10E2A389-63A7-4175-A5BF-9164037BC952}"/>
              </a:ext>
            </a:extLst>
          </p:cNvPr>
          <p:cNvGrpSpPr/>
          <p:nvPr/>
        </p:nvGrpSpPr>
        <p:grpSpPr>
          <a:xfrm>
            <a:off x="11584868" y="5497291"/>
            <a:ext cx="338709" cy="338709"/>
            <a:chOff x="6308797" y="1053703"/>
            <a:chExt cx="1289590" cy="1289590"/>
          </a:xfrm>
        </p:grpSpPr>
        <p:sp>
          <p:nvSpPr>
            <p:cNvPr id="144" name="Oval 73">
              <a:extLst>
                <a:ext uri="{FF2B5EF4-FFF2-40B4-BE49-F238E27FC236}">
                  <a16:creationId xmlns:a16="http://schemas.microsoft.com/office/drawing/2014/main" id="{123175B3-1254-4FED-96FC-86862155B049}"/>
                </a:ext>
              </a:extLst>
            </p:cNvPr>
            <p:cNvSpPr/>
            <p:nvPr/>
          </p:nvSpPr>
          <p:spPr>
            <a:xfrm>
              <a:off x="6308797" y="1053703"/>
              <a:ext cx="1289590" cy="1289590"/>
            </a:xfrm>
            <a:prstGeom prst="ellipse">
              <a:avLst/>
            </a:prstGeom>
            <a:gradFill flip="none" rotWithShape="1">
              <a:gsLst>
                <a:gs pos="17000">
                  <a:srgbClr val="FED629"/>
                </a:gs>
                <a:gs pos="42000">
                  <a:srgbClr val="FEC724"/>
                </a:gs>
                <a:gs pos="77000">
                  <a:srgbClr val="FCA017"/>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Oval 74">
              <a:extLst>
                <a:ext uri="{FF2B5EF4-FFF2-40B4-BE49-F238E27FC236}">
                  <a16:creationId xmlns:a16="http://schemas.microsoft.com/office/drawing/2014/main" id="{E35123FA-CFF4-41B4-BB29-FBA8DD4A7364}"/>
                </a:ext>
              </a:extLst>
            </p:cNvPr>
            <p:cNvSpPr/>
            <p:nvPr/>
          </p:nvSpPr>
          <p:spPr>
            <a:xfrm>
              <a:off x="6318810" y="1071025"/>
              <a:ext cx="886321" cy="735650"/>
            </a:xfrm>
            <a:prstGeom prst="ellipse">
              <a:avLst/>
            </a:prstGeom>
            <a:solidFill>
              <a:schemeClr val="bg1"/>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6" name="Group 60">
            <a:extLst>
              <a:ext uri="{FF2B5EF4-FFF2-40B4-BE49-F238E27FC236}">
                <a16:creationId xmlns:a16="http://schemas.microsoft.com/office/drawing/2014/main" id="{5D3D352B-3CBB-494F-97A6-3EDA50E6238E}"/>
              </a:ext>
            </a:extLst>
          </p:cNvPr>
          <p:cNvGrpSpPr/>
          <p:nvPr/>
        </p:nvGrpSpPr>
        <p:grpSpPr>
          <a:xfrm>
            <a:off x="8391101" y="4726765"/>
            <a:ext cx="265990" cy="265990"/>
            <a:chOff x="6308797" y="1053703"/>
            <a:chExt cx="1289590" cy="1289590"/>
          </a:xfrm>
        </p:grpSpPr>
        <p:sp>
          <p:nvSpPr>
            <p:cNvPr id="147" name="Oval 62">
              <a:extLst>
                <a:ext uri="{FF2B5EF4-FFF2-40B4-BE49-F238E27FC236}">
                  <a16:creationId xmlns:a16="http://schemas.microsoft.com/office/drawing/2014/main" id="{D73A77A6-147C-4219-ACB2-3864C8D29386}"/>
                </a:ext>
              </a:extLst>
            </p:cNvPr>
            <p:cNvSpPr/>
            <p:nvPr/>
          </p:nvSpPr>
          <p:spPr>
            <a:xfrm>
              <a:off x="6308797" y="1053703"/>
              <a:ext cx="1289590" cy="1289590"/>
            </a:xfrm>
            <a:prstGeom prst="ellipse">
              <a:avLst/>
            </a:prstGeom>
            <a:gradFill flip="none" rotWithShape="1">
              <a:gsLst>
                <a:gs pos="17000">
                  <a:srgbClr val="FED629"/>
                </a:gs>
                <a:gs pos="42000">
                  <a:srgbClr val="FEC724"/>
                </a:gs>
                <a:gs pos="77000">
                  <a:srgbClr val="FCA017"/>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 name="Oval 78">
              <a:extLst>
                <a:ext uri="{FF2B5EF4-FFF2-40B4-BE49-F238E27FC236}">
                  <a16:creationId xmlns:a16="http://schemas.microsoft.com/office/drawing/2014/main" id="{4270C685-55E7-4B97-A6CC-EF86613C7D13}"/>
                </a:ext>
              </a:extLst>
            </p:cNvPr>
            <p:cNvSpPr/>
            <p:nvPr/>
          </p:nvSpPr>
          <p:spPr>
            <a:xfrm>
              <a:off x="6318810" y="1071025"/>
              <a:ext cx="886321" cy="735650"/>
            </a:xfrm>
            <a:prstGeom prst="ellipse">
              <a:avLst/>
            </a:prstGeom>
            <a:solidFill>
              <a:schemeClr val="bg1"/>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95" name="Image 94">
            <a:extLst>
              <a:ext uri="{FF2B5EF4-FFF2-40B4-BE49-F238E27FC236}">
                <a16:creationId xmlns:a16="http://schemas.microsoft.com/office/drawing/2014/main" id="{DCE1BA5A-652A-45BD-8A18-599EE966DE31}"/>
              </a:ext>
            </a:extLst>
          </p:cNvPr>
          <p:cNvPicPr>
            <a:picLocks noChangeAspect="1"/>
          </p:cNvPicPr>
          <p:nvPr/>
        </p:nvPicPr>
        <p:blipFill>
          <a:blip r:embed="rId3" cstate="print">
            <a:duotone>
              <a:schemeClr val="accent3">
                <a:shade val="45000"/>
                <a:satMod val="135000"/>
              </a:schemeClr>
              <a:prstClr val="white"/>
            </a:duotone>
          </a:blip>
          <a:srcRect l="1519" t="35855" r="29690" b="20929"/>
          <a:stretch>
            <a:fillRect/>
          </a:stretch>
        </p:blipFill>
        <p:spPr>
          <a:xfrm rot="5220000" flipH="1" flipV="1">
            <a:off x="-1544332" y="1240039"/>
            <a:ext cx="7357559" cy="4897320"/>
          </a:xfrm>
          <a:custGeom>
            <a:avLst/>
            <a:gdLst>
              <a:gd name="connsiteX0" fmla="*/ 6868311 w 6868311"/>
              <a:gd name="connsiteY0" fmla="*/ 0 h 4916159"/>
              <a:gd name="connsiteX1" fmla="*/ 6868311 w 6868311"/>
              <a:gd name="connsiteY1" fmla="*/ 1377613 h 4916159"/>
              <a:gd name="connsiteX2" fmla="*/ 187297 w 6868311"/>
              <a:gd name="connsiteY2" fmla="*/ 4916159 h 4916159"/>
              <a:gd name="connsiteX3" fmla="*/ 69198 w 6868311"/>
              <a:gd name="connsiteY3" fmla="*/ 1534221 h 4916159"/>
              <a:gd name="connsiteX4" fmla="*/ 45230 w 6868311"/>
              <a:gd name="connsiteY4" fmla="*/ 1535057 h 4916159"/>
              <a:gd name="connsiteX5" fmla="*/ 0 w 6868311"/>
              <a:gd name="connsiteY5" fmla="*/ 239847 h 491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8311" h="4916159">
                <a:moveTo>
                  <a:pt x="6868311" y="0"/>
                </a:moveTo>
                <a:lnTo>
                  <a:pt x="6868311" y="1377613"/>
                </a:lnTo>
                <a:lnTo>
                  <a:pt x="187297" y="4916159"/>
                </a:lnTo>
                <a:lnTo>
                  <a:pt x="69198" y="1534221"/>
                </a:lnTo>
                <a:lnTo>
                  <a:pt x="45230" y="1535057"/>
                </a:lnTo>
                <a:lnTo>
                  <a:pt x="0" y="239847"/>
                </a:lnTo>
                <a:close/>
              </a:path>
            </a:pathLst>
          </a:custGeom>
        </p:spPr>
      </p:pic>
      <p:sp>
        <p:nvSpPr>
          <p:cNvPr id="105" name="Google Shape;123;p15">
            <a:extLst>
              <a:ext uri="{FF2B5EF4-FFF2-40B4-BE49-F238E27FC236}">
                <a16:creationId xmlns:a16="http://schemas.microsoft.com/office/drawing/2014/main" id="{FCC4BBDE-E51B-4F84-B470-396ED28D3F6E}"/>
              </a:ext>
            </a:extLst>
          </p:cNvPr>
          <p:cNvSpPr txBox="1">
            <a:spLocks/>
          </p:cNvSpPr>
          <p:nvPr/>
        </p:nvSpPr>
        <p:spPr>
          <a:xfrm>
            <a:off x="78448" y="3842347"/>
            <a:ext cx="6636712" cy="1546400"/>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13000" i="0" u="none" strike="noStrike" kern="1200" normalizeH="0" baseline="0" noProof="0" dirty="0">
                <a:ln w="0"/>
                <a:effectLst>
                  <a:outerShdw blurRad="38100" dist="19050" dir="2700000" algn="tl" rotWithShape="0">
                    <a:schemeClr val="dk1">
                      <a:alpha val="40000"/>
                    </a:schemeClr>
                  </a:outerShdw>
                </a:effectLst>
                <a:uLnTx/>
                <a:uFillTx/>
                <a:latin typeface="Arial Nova Light" panose="020B0304020202020204" pitchFamily="34" charset="0"/>
                <a:ea typeface="+mj-ea"/>
                <a:cs typeface="+mj-cs"/>
              </a:rPr>
              <a:t>MERCI!</a:t>
            </a:r>
          </a:p>
        </p:txBody>
      </p:sp>
      <p:sp>
        <p:nvSpPr>
          <p:cNvPr id="103" name="Parallélogramme 102">
            <a:extLst>
              <a:ext uri="{FF2B5EF4-FFF2-40B4-BE49-F238E27FC236}">
                <a16:creationId xmlns:a16="http://schemas.microsoft.com/office/drawing/2014/main" id="{235E01FC-1E88-4020-AA5E-2EF6C1C1B927}"/>
              </a:ext>
            </a:extLst>
          </p:cNvPr>
          <p:cNvSpPr/>
          <p:nvPr/>
        </p:nvSpPr>
        <p:spPr>
          <a:xfrm flipH="1">
            <a:off x="-558887" y="-6863"/>
            <a:ext cx="1800000" cy="720000"/>
          </a:xfrm>
          <a:prstGeom prst="parallelogram">
            <a:avLst>
              <a:gd name="adj" fmla="val 51298"/>
            </a:avLst>
          </a:prstGeom>
          <a:solidFill>
            <a:srgbClr val="FF87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Segoe UI Semilight"/>
              <a:ea typeface="+mn-ea"/>
              <a:cs typeface="+mn-cs"/>
            </a:endParaRPr>
          </a:p>
        </p:txBody>
      </p:sp>
      <p:sp>
        <p:nvSpPr>
          <p:cNvPr id="4" name="Rectangle 3">
            <a:extLst>
              <a:ext uri="{FF2B5EF4-FFF2-40B4-BE49-F238E27FC236}">
                <a16:creationId xmlns:a16="http://schemas.microsoft.com/office/drawing/2014/main" id="{68897336-F88F-5120-239B-422C00896B60}"/>
              </a:ext>
            </a:extLst>
          </p:cNvPr>
          <p:cNvSpPr/>
          <p:nvPr/>
        </p:nvSpPr>
        <p:spPr>
          <a:xfrm>
            <a:off x="-57876" y="6505626"/>
            <a:ext cx="12312000" cy="360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noProof="0" dirty="0">
                <a:ln>
                  <a:noFill/>
                </a:ln>
                <a:solidFill>
                  <a:prstClr val="white"/>
                </a:solidFill>
                <a:effectLst/>
                <a:uLnTx/>
                <a:uFillTx/>
                <a:latin typeface="Arial Nova" panose="020B0504020202020204" pitchFamily="34" charset="0"/>
              </a:rPr>
              <a:t>Commissions Sportives Régionales 5x5 / Trophée et Coupe de France 22-23 / Phase qualificative régionale</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499610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66000">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14:bounceEnd="66000">
                                          <p:cBhvr additive="base">
                                            <p:cTn id="7" dur="500" fill="hold"/>
                                            <p:tgtEl>
                                              <p:spTgt spid="35"/>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35"/>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500"/>
                                            <p:tgtEl>
                                              <p:spTgt spid="86"/>
                                            </p:tgtEl>
                                          </p:cBhvr>
                                        </p:animEffect>
                                      </p:childTnLst>
                                    </p:cTn>
                                  </p:par>
                                  <p:par>
                                    <p:cTn id="12" presetID="6" presetClass="emph" presetSubtype="0" repeatCount="indefinite" autoRev="1" fill="hold" nodeType="withEffect">
                                      <p:stCondLst>
                                        <p:cond delay="0"/>
                                      </p:stCondLst>
                                      <p:endCondLst>
                                        <p:cond evt="onNext" delay="0">
                                          <p:tgtEl>
                                            <p:sldTgt/>
                                          </p:tgtEl>
                                        </p:cond>
                                      </p:endCondLst>
                                      <p:childTnLst>
                                        <p:animScale>
                                          <p:cBhvr>
                                            <p:cTn id="13" dur="1000" fill="hold"/>
                                            <p:tgtEl>
                                              <p:spTgt spid="35"/>
                                            </p:tgtEl>
                                          </p:cBhvr>
                                          <p:by x="120000" y="120000"/>
                                        </p:animScale>
                                      </p:childTnLst>
                                    </p:cTn>
                                  </p:par>
                                  <p:par>
                                    <p:cTn id="14" presetID="6" presetClass="emph" presetSubtype="0" repeatCount="indefinite" autoRev="1" fill="hold" grpId="1" nodeType="withEffect">
                                      <p:stCondLst>
                                        <p:cond delay="0"/>
                                      </p:stCondLst>
                                      <p:childTnLst>
                                        <p:animScale>
                                          <p:cBhvr>
                                            <p:cTn id="15" dur="1000" fill="hold"/>
                                            <p:tgtEl>
                                              <p:spTgt spid="86"/>
                                            </p:tgtEl>
                                          </p:cBhvr>
                                          <p:by x="120000" y="120000"/>
                                        </p:animScale>
                                      </p:childTnLst>
                                    </p:cTn>
                                  </p:par>
                                  <p:par>
                                    <p:cTn id="16" presetID="32" presetClass="emph" presetSubtype="0" repeatCount="indefinite" fill="hold" nodeType="withEffect">
                                      <p:stCondLst>
                                        <p:cond delay="0"/>
                                      </p:stCondLst>
                                      <p:childTnLst>
                                        <p:animRot by="120000">
                                          <p:cBhvr>
                                            <p:cTn id="17" dur="300" fill="hold">
                                              <p:stCondLst>
                                                <p:cond delay="0"/>
                                              </p:stCondLst>
                                            </p:cTn>
                                            <p:tgtEl>
                                              <p:spTgt spid="35"/>
                                            </p:tgtEl>
                                            <p:attrNameLst>
                                              <p:attrName>r</p:attrName>
                                            </p:attrNameLst>
                                          </p:cBhvr>
                                        </p:animRot>
                                        <p:animRot by="-240000">
                                          <p:cBhvr>
                                            <p:cTn id="18" dur="600" fill="hold">
                                              <p:stCondLst>
                                                <p:cond delay="600"/>
                                              </p:stCondLst>
                                            </p:cTn>
                                            <p:tgtEl>
                                              <p:spTgt spid="35"/>
                                            </p:tgtEl>
                                            <p:attrNameLst>
                                              <p:attrName>r</p:attrName>
                                            </p:attrNameLst>
                                          </p:cBhvr>
                                        </p:animRot>
                                        <p:animRot by="240000">
                                          <p:cBhvr>
                                            <p:cTn id="19" dur="600" fill="hold">
                                              <p:stCondLst>
                                                <p:cond delay="1200"/>
                                              </p:stCondLst>
                                            </p:cTn>
                                            <p:tgtEl>
                                              <p:spTgt spid="35"/>
                                            </p:tgtEl>
                                            <p:attrNameLst>
                                              <p:attrName>r</p:attrName>
                                            </p:attrNameLst>
                                          </p:cBhvr>
                                        </p:animRot>
                                        <p:animRot by="-240000">
                                          <p:cBhvr>
                                            <p:cTn id="20" dur="600" fill="hold">
                                              <p:stCondLst>
                                                <p:cond delay="1800"/>
                                              </p:stCondLst>
                                            </p:cTn>
                                            <p:tgtEl>
                                              <p:spTgt spid="35"/>
                                            </p:tgtEl>
                                            <p:attrNameLst>
                                              <p:attrName>r</p:attrName>
                                            </p:attrNameLst>
                                          </p:cBhvr>
                                        </p:animRot>
                                        <p:animRot by="120000">
                                          <p:cBhvr>
                                            <p:cTn id="21" dur="600" fill="hold">
                                              <p:stCondLst>
                                                <p:cond delay="2400"/>
                                              </p:stCondLst>
                                            </p:cTn>
                                            <p:tgtEl>
                                              <p:spTgt spid="35"/>
                                            </p:tgtEl>
                                            <p:attrNameLst>
                                              <p:attrName>r</p:attrName>
                                            </p:attrNameLst>
                                          </p:cBhvr>
                                        </p:animRot>
                                      </p:childTnLst>
                                    </p:cTn>
                                  </p:par>
                                  <p:par>
                                    <p:cTn id="22" presetID="2" presetClass="entr" presetSubtype="1" fill="hold" nodeType="withEffect" p14:presetBounceEnd="66000">
                                      <p:stCondLst>
                                        <p:cond delay="250"/>
                                      </p:stCondLst>
                                      <p:childTnLst>
                                        <p:set>
                                          <p:cBhvr>
                                            <p:cTn id="23" dur="1" fill="hold">
                                              <p:stCondLst>
                                                <p:cond delay="0"/>
                                              </p:stCondLst>
                                            </p:cTn>
                                            <p:tgtEl>
                                              <p:spTgt spid="34"/>
                                            </p:tgtEl>
                                            <p:attrNameLst>
                                              <p:attrName>style.visibility</p:attrName>
                                            </p:attrNameLst>
                                          </p:cBhvr>
                                          <p:to>
                                            <p:strVal val="visible"/>
                                          </p:to>
                                        </p:set>
                                        <p:anim calcmode="lin" valueType="num" p14:bounceEnd="66000">
                                          <p:cBhvr additive="base">
                                            <p:cTn id="24" dur="500" fill="hold"/>
                                            <p:tgtEl>
                                              <p:spTgt spid="34"/>
                                            </p:tgtEl>
                                            <p:attrNameLst>
                                              <p:attrName>ppt_x</p:attrName>
                                            </p:attrNameLst>
                                          </p:cBhvr>
                                          <p:tavLst>
                                            <p:tav tm="0">
                                              <p:val>
                                                <p:strVal val="#ppt_x"/>
                                              </p:val>
                                            </p:tav>
                                            <p:tav tm="100000">
                                              <p:val>
                                                <p:strVal val="#ppt_x"/>
                                              </p:val>
                                            </p:tav>
                                          </p:tavLst>
                                        </p:anim>
                                        <p:anim calcmode="lin" valueType="num" p14:bounceEnd="66000">
                                          <p:cBhvr additive="base">
                                            <p:cTn id="25" dur="500" fill="hold"/>
                                            <p:tgtEl>
                                              <p:spTgt spid="34"/>
                                            </p:tgtEl>
                                            <p:attrNameLst>
                                              <p:attrName>ppt_y</p:attrName>
                                            </p:attrNameLst>
                                          </p:cBhvr>
                                          <p:tavLst>
                                            <p:tav tm="0">
                                              <p:val>
                                                <p:strVal val="0-#ppt_h/2"/>
                                              </p:val>
                                            </p:tav>
                                            <p:tav tm="100000">
                                              <p:val>
                                                <p:strVal val="#ppt_y"/>
                                              </p:val>
                                            </p:tav>
                                          </p:tavLst>
                                        </p:anim>
                                      </p:childTnLst>
                                    </p:cTn>
                                  </p:par>
                                  <p:par>
                                    <p:cTn id="26" presetID="10" presetClass="entr" presetSubtype="0" fill="hold" grpId="0" nodeType="withEffect">
                                      <p:stCondLst>
                                        <p:cond delay="250"/>
                                      </p:stCondLst>
                                      <p:childTnLst>
                                        <p:set>
                                          <p:cBhvr>
                                            <p:cTn id="27" dur="1" fill="hold">
                                              <p:stCondLst>
                                                <p:cond delay="0"/>
                                              </p:stCondLst>
                                            </p:cTn>
                                            <p:tgtEl>
                                              <p:spTgt spid="87"/>
                                            </p:tgtEl>
                                            <p:attrNameLst>
                                              <p:attrName>style.visibility</p:attrName>
                                            </p:attrNameLst>
                                          </p:cBhvr>
                                          <p:to>
                                            <p:strVal val="visible"/>
                                          </p:to>
                                        </p:set>
                                        <p:animEffect transition="in" filter="fade">
                                          <p:cBhvr>
                                            <p:cTn id="28" dur="500"/>
                                            <p:tgtEl>
                                              <p:spTgt spid="87"/>
                                            </p:tgtEl>
                                          </p:cBhvr>
                                        </p:animEffect>
                                      </p:childTnLst>
                                    </p:cTn>
                                  </p:par>
                                  <p:par>
                                    <p:cTn id="29" presetID="6" presetClass="emph" presetSubtype="0" repeatCount="indefinite" autoRev="1" fill="hold" nodeType="withEffect">
                                      <p:stCondLst>
                                        <p:cond delay="250"/>
                                      </p:stCondLst>
                                      <p:childTnLst>
                                        <p:animScale>
                                          <p:cBhvr>
                                            <p:cTn id="30" dur="1000" fill="hold"/>
                                            <p:tgtEl>
                                              <p:spTgt spid="34"/>
                                            </p:tgtEl>
                                          </p:cBhvr>
                                          <p:by x="120000" y="120000"/>
                                        </p:animScale>
                                      </p:childTnLst>
                                    </p:cTn>
                                  </p:par>
                                  <p:par>
                                    <p:cTn id="31" presetID="32" presetClass="emph" presetSubtype="0" repeatCount="indefinite" fill="hold" nodeType="withEffect">
                                      <p:stCondLst>
                                        <p:cond delay="0"/>
                                      </p:stCondLst>
                                      <p:childTnLst>
                                        <p:animRot by="120000">
                                          <p:cBhvr>
                                            <p:cTn id="32" dur="300" fill="hold">
                                              <p:stCondLst>
                                                <p:cond delay="0"/>
                                              </p:stCondLst>
                                            </p:cTn>
                                            <p:tgtEl>
                                              <p:spTgt spid="34"/>
                                            </p:tgtEl>
                                            <p:attrNameLst>
                                              <p:attrName>r</p:attrName>
                                            </p:attrNameLst>
                                          </p:cBhvr>
                                        </p:animRot>
                                        <p:animRot by="-240000">
                                          <p:cBhvr>
                                            <p:cTn id="33" dur="600" fill="hold">
                                              <p:stCondLst>
                                                <p:cond delay="600"/>
                                              </p:stCondLst>
                                            </p:cTn>
                                            <p:tgtEl>
                                              <p:spTgt spid="34"/>
                                            </p:tgtEl>
                                            <p:attrNameLst>
                                              <p:attrName>r</p:attrName>
                                            </p:attrNameLst>
                                          </p:cBhvr>
                                        </p:animRot>
                                        <p:animRot by="240000">
                                          <p:cBhvr>
                                            <p:cTn id="34" dur="600" fill="hold">
                                              <p:stCondLst>
                                                <p:cond delay="1200"/>
                                              </p:stCondLst>
                                            </p:cTn>
                                            <p:tgtEl>
                                              <p:spTgt spid="34"/>
                                            </p:tgtEl>
                                            <p:attrNameLst>
                                              <p:attrName>r</p:attrName>
                                            </p:attrNameLst>
                                          </p:cBhvr>
                                        </p:animRot>
                                        <p:animRot by="-240000">
                                          <p:cBhvr>
                                            <p:cTn id="35" dur="600" fill="hold">
                                              <p:stCondLst>
                                                <p:cond delay="1800"/>
                                              </p:stCondLst>
                                            </p:cTn>
                                            <p:tgtEl>
                                              <p:spTgt spid="34"/>
                                            </p:tgtEl>
                                            <p:attrNameLst>
                                              <p:attrName>r</p:attrName>
                                            </p:attrNameLst>
                                          </p:cBhvr>
                                        </p:animRot>
                                        <p:animRot by="120000">
                                          <p:cBhvr>
                                            <p:cTn id="36" dur="600" fill="hold">
                                              <p:stCondLst>
                                                <p:cond delay="2400"/>
                                              </p:stCondLst>
                                            </p:cTn>
                                            <p:tgtEl>
                                              <p:spTgt spid="34"/>
                                            </p:tgtEl>
                                            <p:attrNameLst>
                                              <p:attrName>r</p:attrName>
                                            </p:attrNameLst>
                                          </p:cBhvr>
                                        </p:animRot>
                                      </p:childTnLst>
                                    </p:cTn>
                                  </p:par>
                                  <p:par>
                                    <p:cTn id="37" presetID="2" presetClass="entr" presetSubtype="1" fill="hold" nodeType="withEffect" p14:presetBounceEnd="66000">
                                      <p:stCondLst>
                                        <p:cond delay="750"/>
                                      </p:stCondLst>
                                      <p:childTnLst>
                                        <p:set>
                                          <p:cBhvr>
                                            <p:cTn id="38" dur="1" fill="hold">
                                              <p:stCondLst>
                                                <p:cond delay="0"/>
                                              </p:stCondLst>
                                            </p:cTn>
                                            <p:tgtEl>
                                              <p:spTgt spid="53"/>
                                            </p:tgtEl>
                                            <p:attrNameLst>
                                              <p:attrName>style.visibility</p:attrName>
                                            </p:attrNameLst>
                                          </p:cBhvr>
                                          <p:to>
                                            <p:strVal val="visible"/>
                                          </p:to>
                                        </p:set>
                                        <p:anim calcmode="lin" valueType="num" p14:bounceEnd="66000">
                                          <p:cBhvr additive="base">
                                            <p:cTn id="39" dur="500" fill="hold"/>
                                            <p:tgtEl>
                                              <p:spTgt spid="53"/>
                                            </p:tgtEl>
                                            <p:attrNameLst>
                                              <p:attrName>ppt_x</p:attrName>
                                            </p:attrNameLst>
                                          </p:cBhvr>
                                          <p:tavLst>
                                            <p:tav tm="0">
                                              <p:val>
                                                <p:strVal val="#ppt_x"/>
                                              </p:val>
                                            </p:tav>
                                            <p:tav tm="100000">
                                              <p:val>
                                                <p:strVal val="#ppt_x"/>
                                              </p:val>
                                            </p:tav>
                                          </p:tavLst>
                                        </p:anim>
                                        <p:anim calcmode="lin" valueType="num" p14:bounceEnd="66000">
                                          <p:cBhvr additive="base">
                                            <p:cTn id="40" dur="500" fill="hold"/>
                                            <p:tgtEl>
                                              <p:spTgt spid="53"/>
                                            </p:tgtEl>
                                            <p:attrNameLst>
                                              <p:attrName>ppt_y</p:attrName>
                                            </p:attrNameLst>
                                          </p:cBhvr>
                                          <p:tavLst>
                                            <p:tav tm="0">
                                              <p:val>
                                                <p:strVal val="0-#ppt_h/2"/>
                                              </p:val>
                                            </p:tav>
                                            <p:tav tm="100000">
                                              <p:val>
                                                <p:strVal val="#ppt_y"/>
                                              </p:val>
                                            </p:tav>
                                          </p:tavLst>
                                        </p:anim>
                                      </p:childTnLst>
                                    </p:cTn>
                                  </p:par>
                                  <p:par>
                                    <p:cTn id="41" presetID="10" presetClass="entr" presetSubtype="0" fill="hold" grpId="0" nodeType="withEffect">
                                      <p:stCondLst>
                                        <p:cond delay="75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par>
                                    <p:cTn id="44" presetID="6" presetClass="emph" presetSubtype="0" repeatCount="indefinite" autoRev="1" fill="hold" nodeType="withEffect">
                                      <p:stCondLst>
                                        <p:cond delay="1000"/>
                                      </p:stCondLst>
                                      <p:childTnLst>
                                        <p:animScale>
                                          <p:cBhvr>
                                            <p:cTn id="45" dur="1000" fill="hold"/>
                                            <p:tgtEl>
                                              <p:spTgt spid="53"/>
                                            </p:tgtEl>
                                          </p:cBhvr>
                                          <p:by x="120000" y="120000"/>
                                        </p:animScale>
                                      </p:childTnLst>
                                    </p:cTn>
                                  </p:par>
                                  <p:par>
                                    <p:cTn id="46" presetID="32" presetClass="emph" presetSubtype="0" repeatCount="indefinite" fill="hold" nodeType="withEffect">
                                      <p:stCondLst>
                                        <p:cond delay="0"/>
                                      </p:stCondLst>
                                      <p:childTnLst>
                                        <p:animRot by="120000">
                                          <p:cBhvr>
                                            <p:cTn id="47" dur="300" fill="hold">
                                              <p:stCondLst>
                                                <p:cond delay="0"/>
                                              </p:stCondLst>
                                            </p:cTn>
                                            <p:tgtEl>
                                              <p:spTgt spid="53"/>
                                            </p:tgtEl>
                                            <p:attrNameLst>
                                              <p:attrName>r</p:attrName>
                                            </p:attrNameLst>
                                          </p:cBhvr>
                                        </p:animRot>
                                        <p:animRot by="-240000">
                                          <p:cBhvr>
                                            <p:cTn id="48" dur="600" fill="hold">
                                              <p:stCondLst>
                                                <p:cond delay="600"/>
                                              </p:stCondLst>
                                            </p:cTn>
                                            <p:tgtEl>
                                              <p:spTgt spid="53"/>
                                            </p:tgtEl>
                                            <p:attrNameLst>
                                              <p:attrName>r</p:attrName>
                                            </p:attrNameLst>
                                          </p:cBhvr>
                                        </p:animRot>
                                        <p:animRot by="240000">
                                          <p:cBhvr>
                                            <p:cTn id="49" dur="600" fill="hold">
                                              <p:stCondLst>
                                                <p:cond delay="1200"/>
                                              </p:stCondLst>
                                            </p:cTn>
                                            <p:tgtEl>
                                              <p:spTgt spid="53"/>
                                            </p:tgtEl>
                                            <p:attrNameLst>
                                              <p:attrName>r</p:attrName>
                                            </p:attrNameLst>
                                          </p:cBhvr>
                                        </p:animRot>
                                        <p:animRot by="-240000">
                                          <p:cBhvr>
                                            <p:cTn id="50" dur="600" fill="hold">
                                              <p:stCondLst>
                                                <p:cond delay="1800"/>
                                              </p:stCondLst>
                                            </p:cTn>
                                            <p:tgtEl>
                                              <p:spTgt spid="53"/>
                                            </p:tgtEl>
                                            <p:attrNameLst>
                                              <p:attrName>r</p:attrName>
                                            </p:attrNameLst>
                                          </p:cBhvr>
                                        </p:animRot>
                                        <p:animRot by="120000">
                                          <p:cBhvr>
                                            <p:cTn id="51" dur="600" fill="hold">
                                              <p:stCondLst>
                                                <p:cond delay="2400"/>
                                              </p:stCondLst>
                                            </p:cTn>
                                            <p:tgtEl>
                                              <p:spTgt spid="53"/>
                                            </p:tgtEl>
                                            <p:attrNameLst>
                                              <p:attrName>r</p:attrName>
                                            </p:attrNameLst>
                                          </p:cBhvr>
                                        </p:animRot>
                                      </p:childTnLst>
                                    </p:cTn>
                                  </p:par>
                                  <p:par>
                                    <p:cTn id="52" presetID="2" presetClass="entr" presetSubtype="1" fill="hold" nodeType="withEffect" p14:presetBounceEnd="66000">
                                      <p:stCondLst>
                                        <p:cond delay="500"/>
                                      </p:stCondLst>
                                      <p:childTnLst>
                                        <p:set>
                                          <p:cBhvr>
                                            <p:cTn id="53" dur="1" fill="hold">
                                              <p:stCondLst>
                                                <p:cond delay="0"/>
                                              </p:stCondLst>
                                            </p:cTn>
                                            <p:tgtEl>
                                              <p:spTgt spid="70"/>
                                            </p:tgtEl>
                                            <p:attrNameLst>
                                              <p:attrName>style.visibility</p:attrName>
                                            </p:attrNameLst>
                                          </p:cBhvr>
                                          <p:to>
                                            <p:strVal val="visible"/>
                                          </p:to>
                                        </p:set>
                                        <p:anim calcmode="lin" valueType="num" p14:bounceEnd="66000">
                                          <p:cBhvr additive="base">
                                            <p:cTn id="54" dur="500" fill="hold"/>
                                            <p:tgtEl>
                                              <p:spTgt spid="70"/>
                                            </p:tgtEl>
                                            <p:attrNameLst>
                                              <p:attrName>ppt_x</p:attrName>
                                            </p:attrNameLst>
                                          </p:cBhvr>
                                          <p:tavLst>
                                            <p:tav tm="0">
                                              <p:val>
                                                <p:strVal val="#ppt_x"/>
                                              </p:val>
                                            </p:tav>
                                            <p:tav tm="100000">
                                              <p:val>
                                                <p:strVal val="#ppt_x"/>
                                              </p:val>
                                            </p:tav>
                                          </p:tavLst>
                                        </p:anim>
                                        <p:anim calcmode="lin" valueType="num" p14:bounceEnd="66000">
                                          <p:cBhvr additive="base">
                                            <p:cTn id="55" dur="500" fill="hold"/>
                                            <p:tgtEl>
                                              <p:spTgt spid="70"/>
                                            </p:tgtEl>
                                            <p:attrNameLst>
                                              <p:attrName>ppt_y</p:attrName>
                                            </p:attrNameLst>
                                          </p:cBhvr>
                                          <p:tavLst>
                                            <p:tav tm="0">
                                              <p:val>
                                                <p:strVal val="0-#ppt_h/2"/>
                                              </p:val>
                                            </p:tav>
                                            <p:tav tm="100000">
                                              <p:val>
                                                <p:strVal val="#ppt_y"/>
                                              </p:val>
                                            </p:tav>
                                          </p:tavLst>
                                        </p:anim>
                                      </p:childTnLst>
                                    </p:cTn>
                                  </p:par>
                                  <p:par>
                                    <p:cTn id="56" presetID="6" presetClass="emph" presetSubtype="0" repeatCount="indefinite" autoRev="1" fill="hold" nodeType="withEffect">
                                      <p:stCondLst>
                                        <p:cond delay="1500"/>
                                      </p:stCondLst>
                                      <p:childTnLst>
                                        <p:animScale>
                                          <p:cBhvr>
                                            <p:cTn id="57" dur="1000" fill="hold"/>
                                            <p:tgtEl>
                                              <p:spTgt spid="70"/>
                                            </p:tgtEl>
                                          </p:cBhvr>
                                          <p:by x="120000" y="120000"/>
                                        </p:animScale>
                                      </p:childTnLst>
                                    </p:cTn>
                                  </p:par>
                                  <p:par>
                                    <p:cTn id="58" presetID="32" presetClass="emph" presetSubtype="0" repeatCount="indefinite" fill="hold" nodeType="withEffect">
                                      <p:stCondLst>
                                        <p:cond delay="0"/>
                                      </p:stCondLst>
                                      <p:childTnLst>
                                        <p:animRot by="120000">
                                          <p:cBhvr>
                                            <p:cTn id="59" dur="300" fill="hold">
                                              <p:stCondLst>
                                                <p:cond delay="0"/>
                                              </p:stCondLst>
                                            </p:cTn>
                                            <p:tgtEl>
                                              <p:spTgt spid="70"/>
                                            </p:tgtEl>
                                            <p:attrNameLst>
                                              <p:attrName>r</p:attrName>
                                            </p:attrNameLst>
                                          </p:cBhvr>
                                        </p:animRot>
                                        <p:animRot by="-240000">
                                          <p:cBhvr>
                                            <p:cTn id="60" dur="600" fill="hold">
                                              <p:stCondLst>
                                                <p:cond delay="600"/>
                                              </p:stCondLst>
                                            </p:cTn>
                                            <p:tgtEl>
                                              <p:spTgt spid="70"/>
                                            </p:tgtEl>
                                            <p:attrNameLst>
                                              <p:attrName>r</p:attrName>
                                            </p:attrNameLst>
                                          </p:cBhvr>
                                        </p:animRot>
                                        <p:animRot by="240000">
                                          <p:cBhvr>
                                            <p:cTn id="61" dur="600" fill="hold">
                                              <p:stCondLst>
                                                <p:cond delay="1200"/>
                                              </p:stCondLst>
                                            </p:cTn>
                                            <p:tgtEl>
                                              <p:spTgt spid="70"/>
                                            </p:tgtEl>
                                            <p:attrNameLst>
                                              <p:attrName>r</p:attrName>
                                            </p:attrNameLst>
                                          </p:cBhvr>
                                        </p:animRot>
                                        <p:animRot by="-240000">
                                          <p:cBhvr>
                                            <p:cTn id="62" dur="600" fill="hold">
                                              <p:stCondLst>
                                                <p:cond delay="1800"/>
                                              </p:stCondLst>
                                            </p:cTn>
                                            <p:tgtEl>
                                              <p:spTgt spid="70"/>
                                            </p:tgtEl>
                                            <p:attrNameLst>
                                              <p:attrName>r</p:attrName>
                                            </p:attrNameLst>
                                          </p:cBhvr>
                                        </p:animRot>
                                        <p:animRot by="120000">
                                          <p:cBhvr>
                                            <p:cTn id="63" dur="600" fill="hold">
                                              <p:stCondLst>
                                                <p:cond delay="2400"/>
                                              </p:stCondLst>
                                            </p:cTn>
                                            <p:tgtEl>
                                              <p:spTgt spid="70"/>
                                            </p:tgtEl>
                                            <p:attrNameLst>
                                              <p:attrName>r</p:attrName>
                                            </p:attrNameLst>
                                          </p:cBhvr>
                                        </p:animRot>
                                      </p:childTnLst>
                                    </p:cTn>
                                  </p:par>
                                </p:childTnLst>
                              </p:cTn>
                            </p:par>
                            <p:par>
                              <p:cTn id="64" fill="hold">
                                <p:stCondLst>
                                  <p:cond delay="3500"/>
                                </p:stCondLst>
                                <p:childTnLst>
                                  <p:par>
                                    <p:cTn id="65" presetID="23" presetClass="entr" presetSubtype="16"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childTnLst>
                                    </p:cTn>
                                  </p:par>
                                  <p:par>
                                    <p:cTn id="69" presetID="23" presetClass="entr" presetSubtype="16" fill="hold"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500" fill="hold"/>
                                            <p:tgtEl>
                                              <p:spTgt spid="64"/>
                                            </p:tgtEl>
                                            <p:attrNameLst>
                                              <p:attrName>ppt_w</p:attrName>
                                            </p:attrNameLst>
                                          </p:cBhvr>
                                          <p:tavLst>
                                            <p:tav tm="0">
                                              <p:val>
                                                <p:fltVal val="0"/>
                                              </p:val>
                                            </p:tav>
                                            <p:tav tm="100000">
                                              <p:val>
                                                <p:strVal val="#ppt_w"/>
                                              </p:val>
                                            </p:tav>
                                          </p:tavLst>
                                        </p:anim>
                                        <p:anim calcmode="lin" valueType="num">
                                          <p:cBhvr>
                                            <p:cTn id="72" dur="500" fill="hold"/>
                                            <p:tgtEl>
                                              <p:spTgt spid="64"/>
                                            </p:tgtEl>
                                            <p:attrNameLst>
                                              <p:attrName>ppt_h</p:attrName>
                                            </p:attrNameLst>
                                          </p:cBhvr>
                                          <p:tavLst>
                                            <p:tav tm="0">
                                              <p:val>
                                                <p:fltVal val="0"/>
                                              </p:val>
                                            </p:tav>
                                            <p:tav tm="100000">
                                              <p:val>
                                                <p:strVal val="#ppt_h"/>
                                              </p:val>
                                            </p:tav>
                                          </p:tavLst>
                                        </p:anim>
                                      </p:childTnLst>
                                    </p:cTn>
                                  </p:par>
                                  <p:par>
                                    <p:cTn id="73" presetID="23" presetClass="entr" presetSubtype="16" fill="hold" nodeType="withEffect">
                                      <p:stCondLst>
                                        <p:cond delay="0"/>
                                      </p:stCondLst>
                                      <p:childTnLst>
                                        <p:set>
                                          <p:cBhvr>
                                            <p:cTn id="74" dur="1" fill="hold">
                                              <p:stCondLst>
                                                <p:cond delay="0"/>
                                              </p:stCondLst>
                                            </p:cTn>
                                            <p:tgtEl>
                                              <p:spTgt spid="83"/>
                                            </p:tgtEl>
                                            <p:attrNameLst>
                                              <p:attrName>style.visibility</p:attrName>
                                            </p:attrNameLst>
                                          </p:cBhvr>
                                          <p:to>
                                            <p:strVal val="visible"/>
                                          </p:to>
                                        </p:set>
                                        <p:anim calcmode="lin" valueType="num">
                                          <p:cBhvr>
                                            <p:cTn id="75" dur="500" fill="hold"/>
                                            <p:tgtEl>
                                              <p:spTgt spid="83"/>
                                            </p:tgtEl>
                                            <p:attrNameLst>
                                              <p:attrName>ppt_w</p:attrName>
                                            </p:attrNameLst>
                                          </p:cBhvr>
                                          <p:tavLst>
                                            <p:tav tm="0">
                                              <p:val>
                                                <p:fltVal val="0"/>
                                              </p:val>
                                            </p:tav>
                                            <p:tav tm="100000">
                                              <p:val>
                                                <p:strVal val="#ppt_w"/>
                                              </p:val>
                                            </p:tav>
                                          </p:tavLst>
                                        </p:anim>
                                        <p:anim calcmode="lin" valueType="num">
                                          <p:cBhvr>
                                            <p:cTn id="76" dur="500" fill="hold"/>
                                            <p:tgtEl>
                                              <p:spTgt spid="83"/>
                                            </p:tgtEl>
                                            <p:attrNameLst>
                                              <p:attrName>ppt_h</p:attrName>
                                            </p:attrNameLst>
                                          </p:cBhvr>
                                          <p:tavLst>
                                            <p:tav tm="0">
                                              <p:val>
                                                <p:fltVal val="0"/>
                                              </p:val>
                                            </p:tav>
                                            <p:tav tm="100000">
                                              <p:val>
                                                <p:strVal val="#ppt_h"/>
                                              </p:val>
                                            </p:tav>
                                          </p:tavLst>
                                        </p:anim>
                                      </p:childTnLst>
                                    </p:cTn>
                                  </p:par>
                                  <p:par>
                                    <p:cTn id="77" presetID="23" presetClass="entr" presetSubtype="16" fill="hold" nodeType="withEffect">
                                      <p:stCondLst>
                                        <p:cond delay="0"/>
                                      </p:stCondLst>
                                      <p:childTnLst>
                                        <p:set>
                                          <p:cBhvr>
                                            <p:cTn id="78" dur="1" fill="hold">
                                              <p:stCondLst>
                                                <p:cond delay="0"/>
                                              </p:stCondLst>
                                            </p:cTn>
                                            <p:tgtEl>
                                              <p:spTgt spid="73"/>
                                            </p:tgtEl>
                                            <p:attrNameLst>
                                              <p:attrName>style.visibility</p:attrName>
                                            </p:attrNameLst>
                                          </p:cBhvr>
                                          <p:to>
                                            <p:strVal val="visible"/>
                                          </p:to>
                                        </p:set>
                                        <p:anim calcmode="lin" valueType="num">
                                          <p:cBhvr>
                                            <p:cTn id="79" dur="500" fill="hold"/>
                                            <p:tgtEl>
                                              <p:spTgt spid="73"/>
                                            </p:tgtEl>
                                            <p:attrNameLst>
                                              <p:attrName>ppt_w</p:attrName>
                                            </p:attrNameLst>
                                          </p:cBhvr>
                                          <p:tavLst>
                                            <p:tav tm="0">
                                              <p:val>
                                                <p:fltVal val="0"/>
                                              </p:val>
                                            </p:tav>
                                            <p:tav tm="100000">
                                              <p:val>
                                                <p:strVal val="#ppt_w"/>
                                              </p:val>
                                            </p:tav>
                                          </p:tavLst>
                                        </p:anim>
                                        <p:anim calcmode="lin" valueType="num">
                                          <p:cBhvr>
                                            <p:cTn id="80" dur="500" fill="hold"/>
                                            <p:tgtEl>
                                              <p:spTgt spid="73"/>
                                            </p:tgtEl>
                                            <p:attrNameLst>
                                              <p:attrName>ppt_h</p:attrName>
                                            </p:attrNameLst>
                                          </p:cBhvr>
                                          <p:tavLst>
                                            <p:tav tm="0">
                                              <p:val>
                                                <p:fltVal val="0"/>
                                              </p:val>
                                            </p:tav>
                                            <p:tav tm="100000">
                                              <p:val>
                                                <p:strVal val="#ppt_h"/>
                                              </p:val>
                                            </p:tav>
                                          </p:tavLst>
                                        </p:anim>
                                      </p:childTnLst>
                                    </p:cTn>
                                  </p:par>
                                  <p:par>
                                    <p:cTn id="81" presetID="23" presetClass="entr" presetSubtype="16" fill="hold" nodeType="withEffect">
                                      <p:stCondLst>
                                        <p:cond delay="0"/>
                                      </p:stCondLst>
                                      <p:childTnLst>
                                        <p:set>
                                          <p:cBhvr>
                                            <p:cTn id="82" dur="1" fill="hold">
                                              <p:stCondLst>
                                                <p:cond delay="0"/>
                                              </p:stCondLst>
                                            </p:cTn>
                                            <p:tgtEl>
                                              <p:spTgt spid="61"/>
                                            </p:tgtEl>
                                            <p:attrNameLst>
                                              <p:attrName>style.visibility</p:attrName>
                                            </p:attrNameLst>
                                          </p:cBhvr>
                                          <p:to>
                                            <p:strVal val="visible"/>
                                          </p:to>
                                        </p:set>
                                        <p:anim calcmode="lin" valueType="num">
                                          <p:cBhvr>
                                            <p:cTn id="83" dur="500" fill="hold"/>
                                            <p:tgtEl>
                                              <p:spTgt spid="61"/>
                                            </p:tgtEl>
                                            <p:attrNameLst>
                                              <p:attrName>ppt_w</p:attrName>
                                            </p:attrNameLst>
                                          </p:cBhvr>
                                          <p:tavLst>
                                            <p:tav tm="0">
                                              <p:val>
                                                <p:fltVal val="0"/>
                                              </p:val>
                                            </p:tav>
                                            <p:tav tm="100000">
                                              <p:val>
                                                <p:strVal val="#ppt_w"/>
                                              </p:val>
                                            </p:tav>
                                          </p:tavLst>
                                        </p:anim>
                                        <p:anim calcmode="lin" valueType="num">
                                          <p:cBhvr>
                                            <p:cTn id="84" dur="500" fill="hold"/>
                                            <p:tgtEl>
                                              <p:spTgt spid="61"/>
                                            </p:tgtEl>
                                            <p:attrNameLst>
                                              <p:attrName>ppt_h</p:attrName>
                                            </p:attrNameLst>
                                          </p:cBhvr>
                                          <p:tavLst>
                                            <p:tav tm="0">
                                              <p:val>
                                                <p:fltVal val="0"/>
                                              </p:val>
                                            </p:tav>
                                            <p:tav tm="100000">
                                              <p:val>
                                                <p:strVal val="#ppt_h"/>
                                              </p:val>
                                            </p:tav>
                                          </p:tavLst>
                                        </p:anim>
                                      </p:childTnLst>
                                    </p:cTn>
                                  </p:par>
                                  <p:par>
                                    <p:cTn id="85" presetID="23" presetClass="entr" presetSubtype="16" fill="hold" nodeType="withEffect">
                                      <p:stCondLst>
                                        <p:cond delay="0"/>
                                      </p:stCondLst>
                                      <p:childTnLst>
                                        <p:set>
                                          <p:cBhvr>
                                            <p:cTn id="86" dur="1" fill="hold">
                                              <p:stCondLst>
                                                <p:cond delay="0"/>
                                              </p:stCondLst>
                                            </p:cTn>
                                            <p:tgtEl>
                                              <p:spTgt spid="76"/>
                                            </p:tgtEl>
                                            <p:attrNameLst>
                                              <p:attrName>style.visibility</p:attrName>
                                            </p:attrNameLst>
                                          </p:cBhvr>
                                          <p:to>
                                            <p:strVal val="visible"/>
                                          </p:to>
                                        </p:set>
                                        <p:anim calcmode="lin" valueType="num">
                                          <p:cBhvr>
                                            <p:cTn id="87" dur="500" fill="hold"/>
                                            <p:tgtEl>
                                              <p:spTgt spid="76"/>
                                            </p:tgtEl>
                                            <p:attrNameLst>
                                              <p:attrName>ppt_w</p:attrName>
                                            </p:attrNameLst>
                                          </p:cBhvr>
                                          <p:tavLst>
                                            <p:tav tm="0">
                                              <p:val>
                                                <p:fltVal val="0"/>
                                              </p:val>
                                            </p:tav>
                                            <p:tav tm="100000">
                                              <p:val>
                                                <p:strVal val="#ppt_w"/>
                                              </p:val>
                                            </p:tav>
                                          </p:tavLst>
                                        </p:anim>
                                        <p:anim calcmode="lin" valueType="num">
                                          <p:cBhvr>
                                            <p:cTn id="88" dur="500" fill="hold"/>
                                            <p:tgtEl>
                                              <p:spTgt spid="76"/>
                                            </p:tgtEl>
                                            <p:attrNameLst>
                                              <p:attrName>ppt_h</p:attrName>
                                            </p:attrNameLst>
                                          </p:cBhvr>
                                          <p:tavLst>
                                            <p:tav tm="0">
                                              <p:val>
                                                <p:fltVal val="0"/>
                                              </p:val>
                                            </p:tav>
                                            <p:tav tm="100000">
                                              <p:val>
                                                <p:strVal val="#ppt_h"/>
                                              </p:val>
                                            </p:tav>
                                          </p:tavLst>
                                        </p:anim>
                                      </p:childTnLst>
                                    </p:cTn>
                                  </p:par>
                                  <p:par>
                                    <p:cTn id="89" presetID="23" presetClass="entr" presetSubtype="16" fill="hold" nodeType="withEffect">
                                      <p:stCondLst>
                                        <p:cond delay="0"/>
                                      </p:stCondLst>
                                      <p:childTnLst>
                                        <p:set>
                                          <p:cBhvr>
                                            <p:cTn id="90" dur="1" fill="hold">
                                              <p:stCondLst>
                                                <p:cond delay="0"/>
                                              </p:stCondLst>
                                            </p:cTn>
                                            <p:tgtEl>
                                              <p:spTgt spid="2"/>
                                            </p:tgtEl>
                                            <p:attrNameLst>
                                              <p:attrName>style.visibility</p:attrName>
                                            </p:attrNameLst>
                                          </p:cBhvr>
                                          <p:to>
                                            <p:strVal val="visible"/>
                                          </p:to>
                                        </p:set>
                                        <p:anim calcmode="lin" valueType="num">
                                          <p:cBhvr>
                                            <p:cTn id="91" dur="500" fill="hold"/>
                                            <p:tgtEl>
                                              <p:spTgt spid="2"/>
                                            </p:tgtEl>
                                            <p:attrNameLst>
                                              <p:attrName>ppt_w</p:attrName>
                                            </p:attrNameLst>
                                          </p:cBhvr>
                                          <p:tavLst>
                                            <p:tav tm="0">
                                              <p:val>
                                                <p:fltVal val="0"/>
                                              </p:val>
                                            </p:tav>
                                            <p:tav tm="100000">
                                              <p:val>
                                                <p:strVal val="#ppt_w"/>
                                              </p:val>
                                            </p:tav>
                                          </p:tavLst>
                                        </p:anim>
                                        <p:anim calcmode="lin" valueType="num">
                                          <p:cBhvr>
                                            <p:cTn id="92" dur="500" fill="hold"/>
                                            <p:tgtEl>
                                              <p:spTgt spid="2"/>
                                            </p:tgtEl>
                                            <p:attrNameLst>
                                              <p:attrName>ppt_h</p:attrName>
                                            </p:attrNameLst>
                                          </p:cBhvr>
                                          <p:tavLst>
                                            <p:tav tm="0">
                                              <p:val>
                                                <p:fltVal val="0"/>
                                              </p:val>
                                            </p:tav>
                                            <p:tav tm="100000">
                                              <p:val>
                                                <p:strVal val="#ppt_h"/>
                                              </p:val>
                                            </p:tav>
                                          </p:tavLst>
                                        </p:anim>
                                      </p:childTnLst>
                                    </p:cTn>
                                  </p:par>
                                  <p:par>
                                    <p:cTn id="93" presetID="23" presetClass="entr" presetSubtype="16" fill="hold" nodeType="withEffect">
                                      <p:stCondLst>
                                        <p:cond delay="0"/>
                                      </p:stCondLst>
                                      <p:childTnLst>
                                        <p:set>
                                          <p:cBhvr>
                                            <p:cTn id="94" dur="1" fill="hold">
                                              <p:stCondLst>
                                                <p:cond delay="0"/>
                                              </p:stCondLst>
                                            </p:cTn>
                                            <p:tgtEl>
                                              <p:spTgt spid="80"/>
                                            </p:tgtEl>
                                            <p:attrNameLst>
                                              <p:attrName>style.visibility</p:attrName>
                                            </p:attrNameLst>
                                          </p:cBhvr>
                                          <p:to>
                                            <p:strVal val="visible"/>
                                          </p:to>
                                        </p:set>
                                        <p:anim calcmode="lin" valueType="num">
                                          <p:cBhvr>
                                            <p:cTn id="95" dur="500" fill="hold"/>
                                            <p:tgtEl>
                                              <p:spTgt spid="80"/>
                                            </p:tgtEl>
                                            <p:attrNameLst>
                                              <p:attrName>ppt_w</p:attrName>
                                            </p:attrNameLst>
                                          </p:cBhvr>
                                          <p:tavLst>
                                            <p:tav tm="0">
                                              <p:val>
                                                <p:fltVal val="0"/>
                                              </p:val>
                                            </p:tav>
                                            <p:tav tm="100000">
                                              <p:val>
                                                <p:strVal val="#ppt_w"/>
                                              </p:val>
                                            </p:tav>
                                          </p:tavLst>
                                        </p:anim>
                                        <p:anim calcmode="lin" valueType="num">
                                          <p:cBhvr>
                                            <p:cTn id="96" dur="500" fill="hold"/>
                                            <p:tgtEl>
                                              <p:spTgt spid="80"/>
                                            </p:tgtEl>
                                            <p:attrNameLst>
                                              <p:attrName>ppt_h</p:attrName>
                                            </p:attrNameLst>
                                          </p:cBhvr>
                                          <p:tavLst>
                                            <p:tav tm="0">
                                              <p:val>
                                                <p:fltVal val="0"/>
                                              </p:val>
                                            </p:tav>
                                            <p:tav tm="100000">
                                              <p:val>
                                                <p:strVal val="#ppt_h"/>
                                              </p:val>
                                            </p:tav>
                                          </p:tavLst>
                                        </p:anim>
                                      </p:childTnLst>
                                    </p:cTn>
                                  </p:par>
                                  <p:par>
                                    <p:cTn id="97" presetID="32" presetClass="emph" presetSubtype="0" repeatCount="indefinite" fill="hold" nodeType="withEffect">
                                      <p:stCondLst>
                                        <p:cond delay="0"/>
                                      </p:stCondLst>
                                      <p:childTnLst>
                                        <p:animRot by="120000">
                                          <p:cBhvr>
                                            <p:cTn id="98" dur="200" fill="hold">
                                              <p:stCondLst>
                                                <p:cond delay="0"/>
                                              </p:stCondLst>
                                            </p:cTn>
                                            <p:tgtEl>
                                              <p:spTgt spid="67"/>
                                            </p:tgtEl>
                                            <p:attrNameLst>
                                              <p:attrName>r</p:attrName>
                                            </p:attrNameLst>
                                          </p:cBhvr>
                                        </p:animRot>
                                        <p:animRot by="-240000">
                                          <p:cBhvr>
                                            <p:cTn id="99" dur="400" fill="hold">
                                              <p:stCondLst>
                                                <p:cond delay="400"/>
                                              </p:stCondLst>
                                            </p:cTn>
                                            <p:tgtEl>
                                              <p:spTgt spid="67"/>
                                            </p:tgtEl>
                                            <p:attrNameLst>
                                              <p:attrName>r</p:attrName>
                                            </p:attrNameLst>
                                          </p:cBhvr>
                                        </p:animRot>
                                        <p:animRot by="240000">
                                          <p:cBhvr>
                                            <p:cTn id="100" dur="400" fill="hold">
                                              <p:stCondLst>
                                                <p:cond delay="800"/>
                                              </p:stCondLst>
                                            </p:cTn>
                                            <p:tgtEl>
                                              <p:spTgt spid="67"/>
                                            </p:tgtEl>
                                            <p:attrNameLst>
                                              <p:attrName>r</p:attrName>
                                            </p:attrNameLst>
                                          </p:cBhvr>
                                        </p:animRot>
                                        <p:animRot by="-240000">
                                          <p:cBhvr>
                                            <p:cTn id="101" dur="400" fill="hold">
                                              <p:stCondLst>
                                                <p:cond delay="1200"/>
                                              </p:stCondLst>
                                            </p:cTn>
                                            <p:tgtEl>
                                              <p:spTgt spid="67"/>
                                            </p:tgtEl>
                                            <p:attrNameLst>
                                              <p:attrName>r</p:attrName>
                                            </p:attrNameLst>
                                          </p:cBhvr>
                                        </p:animRot>
                                        <p:animRot by="120000">
                                          <p:cBhvr>
                                            <p:cTn id="102" dur="400" fill="hold">
                                              <p:stCondLst>
                                                <p:cond delay="1600"/>
                                              </p:stCondLst>
                                            </p:cTn>
                                            <p:tgtEl>
                                              <p:spTgt spid="67"/>
                                            </p:tgtEl>
                                            <p:attrNameLst>
                                              <p:attrName>r</p:attrName>
                                            </p:attrNameLst>
                                          </p:cBhvr>
                                        </p:animRot>
                                      </p:childTnLst>
                                    </p:cTn>
                                  </p:par>
                                  <p:par>
                                    <p:cTn id="103" presetID="32" presetClass="emph" presetSubtype="0" repeatCount="indefinite" fill="hold" nodeType="withEffect">
                                      <p:stCondLst>
                                        <p:cond delay="0"/>
                                      </p:stCondLst>
                                      <p:childTnLst>
                                        <p:animRot by="120000">
                                          <p:cBhvr>
                                            <p:cTn id="104" dur="200" fill="hold">
                                              <p:stCondLst>
                                                <p:cond delay="0"/>
                                              </p:stCondLst>
                                            </p:cTn>
                                            <p:tgtEl>
                                              <p:spTgt spid="64"/>
                                            </p:tgtEl>
                                            <p:attrNameLst>
                                              <p:attrName>r</p:attrName>
                                            </p:attrNameLst>
                                          </p:cBhvr>
                                        </p:animRot>
                                        <p:animRot by="-240000">
                                          <p:cBhvr>
                                            <p:cTn id="105" dur="400" fill="hold">
                                              <p:stCondLst>
                                                <p:cond delay="400"/>
                                              </p:stCondLst>
                                            </p:cTn>
                                            <p:tgtEl>
                                              <p:spTgt spid="64"/>
                                            </p:tgtEl>
                                            <p:attrNameLst>
                                              <p:attrName>r</p:attrName>
                                            </p:attrNameLst>
                                          </p:cBhvr>
                                        </p:animRot>
                                        <p:animRot by="240000">
                                          <p:cBhvr>
                                            <p:cTn id="106" dur="400" fill="hold">
                                              <p:stCondLst>
                                                <p:cond delay="800"/>
                                              </p:stCondLst>
                                            </p:cTn>
                                            <p:tgtEl>
                                              <p:spTgt spid="64"/>
                                            </p:tgtEl>
                                            <p:attrNameLst>
                                              <p:attrName>r</p:attrName>
                                            </p:attrNameLst>
                                          </p:cBhvr>
                                        </p:animRot>
                                        <p:animRot by="-240000">
                                          <p:cBhvr>
                                            <p:cTn id="107" dur="400" fill="hold">
                                              <p:stCondLst>
                                                <p:cond delay="1200"/>
                                              </p:stCondLst>
                                            </p:cTn>
                                            <p:tgtEl>
                                              <p:spTgt spid="64"/>
                                            </p:tgtEl>
                                            <p:attrNameLst>
                                              <p:attrName>r</p:attrName>
                                            </p:attrNameLst>
                                          </p:cBhvr>
                                        </p:animRot>
                                        <p:animRot by="120000">
                                          <p:cBhvr>
                                            <p:cTn id="108" dur="400" fill="hold">
                                              <p:stCondLst>
                                                <p:cond delay="1600"/>
                                              </p:stCondLst>
                                            </p:cTn>
                                            <p:tgtEl>
                                              <p:spTgt spid="64"/>
                                            </p:tgtEl>
                                            <p:attrNameLst>
                                              <p:attrName>r</p:attrName>
                                            </p:attrNameLst>
                                          </p:cBhvr>
                                        </p:animRot>
                                      </p:childTnLst>
                                    </p:cTn>
                                  </p:par>
                                  <p:par>
                                    <p:cTn id="109" presetID="32" presetClass="emph" presetSubtype="0" repeatCount="indefinite" fill="hold" nodeType="withEffect">
                                      <p:stCondLst>
                                        <p:cond delay="0"/>
                                      </p:stCondLst>
                                      <p:childTnLst>
                                        <p:animRot by="120000">
                                          <p:cBhvr>
                                            <p:cTn id="110" dur="200" fill="hold">
                                              <p:stCondLst>
                                                <p:cond delay="0"/>
                                              </p:stCondLst>
                                            </p:cTn>
                                            <p:tgtEl>
                                              <p:spTgt spid="83"/>
                                            </p:tgtEl>
                                            <p:attrNameLst>
                                              <p:attrName>r</p:attrName>
                                            </p:attrNameLst>
                                          </p:cBhvr>
                                        </p:animRot>
                                        <p:animRot by="-240000">
                                          <p:cBhvr>
                                            <p:cTn id="111" dur="400" fill="hold">
                                              <p:stCondLst>
                                                <p:cond delay="400"/>
                                              </p:stCondLst>
                                            </p:cTn>
                                            <p:tgtEl>
                                              <p:spTgt spid="83"/>
                                            </p:tgtEl>
                                            <p:attrNameLst>
                                              <p:attrName>r</p:attrName>
                                            </p:attrNameLst>
                                          </p:cBhvr>
                                        </p:animRot>
                                        <p:animRot by="240000">
                                          <p:cBhvr>
                                            <p:cTn id="112" dur="400" fill="hold">
                                              <p:stCondLst>
                                                <p:cond delay="800"/>
                                              </p:stCondLst>
                                            </p:cTn>
                                            <p:tgtEl>
                                              <p:spTgt spid="83"/>
                                            </p:tgtEl>
                                            <p:attrNameLst>
                                              <p:attrName>r</p:attrName>
                                            </p:attrNameLst>
                                          </p:cBhvr>
                                        </p:animRot>
                                        <p:animRot by="-240000">
                                          <p:cBhvr>
                                            <p:cTn id="113" dur="400" fill="hold">
                                              <p:stCondLst>
                                                <p:cond delay="1200"/>
                                              </p:stCondLst>
                                            </p:cTn>
                                            <p:tgtEl>
                                              <p:spTgt spid="83"/>
                                            </p:tgtEl>
                                            <p:attrNameLst>
                                              <p:attrName>r</p:attrName>
                                            </p:attrNameLst>
                                          </p:cBhvr>
                                        </p:animRot>
                                        <p:animRot by="120000">
                                          <p:cBhvr>
                                            <p:cTn id="114" dur="400" fill="hold">
                                              <p:stCondLst>
                                                <p:cond delay="1600"/>
                                              </p:stCondLst>
                                            </p:cTn>
                                            <p:tgtEl>
                                              <p:spTgt spid="83"/>
                                            </p:tgtEl>
                                            <p:attrNameLst>
                                              <p:attrName>r</p:attrName>
                                            </p:attrNameLst>
                                          </p:cBhvr>
                                        </p:animRot>
                                      </p:childTnLst>
                                    </p:cTn>
                                  </p:par>
                                  <p:par>
                                    <p:cTn id="115" presetID="32" presetClass="emph" presetSubtype="0" repeatCount="indefinite" fill="hold" nodeType="withEffect">
                                      <p:stCondLst>
                                        <p:cond delay="0"/>
                                      </p:stCondLst>
                                      <p:childTnLst>
                                        <p:animRot by="120000">
                                          <p:cBhvr>
                                            <p:cTn id="116" dur="200" fill="hold">
                                              <p:stCondLst>
                                                <p:cond delay="0"/>
                                              </p:stCondLst>
                                            </p:cTn>
                                            <p:tgtEl>
                                              <p:spTgt spid="73"/>
                                            </p:tgtEl>
                                            <p:attrNameLst>
                                              <p:attrName>r</p:attrName>
                                            </p:attrNameLst>
                                          </p:cBhvr>
                                        </p:animRot>
                                        <p:animRot by="-240000">
                                          <p:cBhvr>
                                            <p:cTn id="117" dur="400" fill="hold">
                                              <p:stCondLst>
                                                <p:cond delay="400"/>
                                              </p:stCondLst>
                                            </p:cTn>
                                            <p:tgtEl>
                                              <p:spTgt spid="73"/>
                                            </p:tgtEl>
                                            <p:attrNameLst>
                                              <p:attrName>r</p:attrName>
                                            </p:attrNameLst>
                                          </p:cBhvr>
                                        </p:animRot>
                                        <p:animRot by="240000">
                                          <p:cBhvr>
                                            <p:cTn id="118" dur="400" fill="hold">
                                              <p:stCondLst>
                                                <p:cond delay="800"/>
                                              </p:stCondLst>
                                            </p:cTn>
                                            <p:tgtEl>
                                              <p:spTgt spid="73"/>
                                            </p:tgtEl>
                                            <p:attrNameLst>
                                              <p:attrName>r</p:attrName>
                                            </p:attrNameLst>
                                          </p:cBhvr>
                                        </p:animRot>
                                        <p:animRot by="-240000">
                                          <p:cBhvr>
                                            <p:cTn id="119" dur="400" fill="hold">
                                              <p:stCondLst>
                                                <p:cond delay="1200"/>
                                              </p:stCondLst>
                                            </p:cTn>
                                            <p:tgtEl>
                                              <p:spTgt spid="73"/>
                                            </p:tgtEl>
                                            <p:attrNameLst>
                                              <p:attrName>r</p:attrName>
                                            </p:attrNameLst>
                                          </p:cBhvr>
                                        </p:animRot>
                                        <p:animRot by="120000">
                                          <p:cBhvr>
                                            <p:cTn id="120" dur="400" fill="hold">
                                              <p:stCondLst>
                                                <p:cond delay="1600"/>
                                              </p:stCondLst>
                                            </p:cTn>
                                            <p:tgtEl>
                                              <p:spTgt spid="73"/>
                                            </p:tgtEl>
                                            <p:attrNameLst>
                                              <p:attrName>r</p:attrName>
                                            </p:attrNameLst>
                                          </p:cBhvr>
                                        </p:animRot>
                                      </p:childTnLst>
                                    </p:cTn>
                                  </p:par>
                                  <p:par>
                                    <p:cTn id="121" presetID="32" presetClass="emph" presetSubtype="0" repeatCount="indefinite" fill="hold" nodeType="withEffect">
                                      <p:stCondLst>
                                        <p:cond delay="0"/>
                                      </p:stCondLst>
                                      <p:childTnLst>
                                        <p:animRot by="120000">
                                          <p:cBhvr>
                                            <p:cTn id="122" dur="200" fill="hold">
                                              <p:stCondLst>
                                                <p:cond delay="0"/>
                                              </p:stCondLst>
                                            </p:cTn>
                                            <p:tgtEl>
                                              <p:spTgt spid="61"/>
                                            </p:tgtEl>
                                            <p:attrNameLst>
                                              <p:attrName>r</p:attrName>
                                            </p:attrNameLst>
                                          </p:cBhvr>
                                        </p:animRot>
                                        <p:animRot by="-240000">
                                          <p:cBhvr>
                                            <p:cTn id="123" dur="400" fill="hold">
                                              <p:stCondLst>
                                                <p:cond delay="400"/>
                                              </p:stCondLst>
                                            </p:cTn>
                                            <p:tgtEl>
                                              <p:spTgt spid="61"/>
                                            </p:tgtEl>
                                            <p:attrNameLst>
                                              <p:attrName>r</p:attrName>
                                            </p:attrNameLst>
                                          </p:cBhvr>
                                        </p:animRot>
                                        <p:animRot by="240000">
                                          <p:cBhvr>
                                            <p:cTn id="124" dur="400" fill="hold">
                                              <p:stCondLst>
                                                <p:cond delay="800"/>
                                              </p:stCondLst>
                                            </p:cTn>
                                            <p:tgtEl>
                                              <p:spTgt spid="61"/>
                                            </p:tgtEl>
                                            <p:attrNameLst>
                                              <p:attrName>r</p:attrName>
                                            </p:attrNameLst>
                                          </p:cBhvr>
                                        </p:animRot>
                                        <p:animRot by="-240000">
                                          <p:cBhvr>
                                            <p:cTn id="125" dur="400" fill="hold">
                                              <p:stCondLst>
                                                <p:cond delay="1200"/>
                                              </p:stCondLst>
                                            </p:cTn>
                                            <p:tgtEl>
                                              <p:spTgt spid="61"/>
                                            </p:tgtEl>
                                            <p:attrNameLst>
                                              <p:attrName>r</p:attrName>
                                            </p:attrNameLst>
                                          </p:cBhvr>
                                        </p:animRot>
                                        <p:animRot by="120000">
                                          <p:cBhvr>
                                            <p:cTn id="126" dur="400" fill="hold">
                                              <p:stCondLst>
                                                <p:cond delay="1600"/>
                                              </p:stCondLst>
                                            </p:cTn>
                                            <p:tgtEl>
                                              <p:spTgt spid="61"/>
                                            </p:tgtEl>
                                            <p:attrNameLst>
                                              <p:attrName>r</p:attrName>
                                            </p:attrNameLst>
                                          </p:cBhvr>
                                        </p:animRot>
                                      </p:childTnLst>
                                    </p:cTn>
                                  </p:par>
                                  <p:par>
                                    <p:cTn id="127" presetID="32" presetClass="emph" presetSubtype="0" repeatCount="indefinite" fill="hold" nodeType="withEffect">
                                      <p:stCondLst>
                                        <p:cond delay="0"/>
                                      </p:stCondLst>
                                      <p:childTnLst>
                                        <p:animRot by="120000">
                                          <p:cBhvr>
                                            <p:cTn id="128" dur="200" fill="hold">
                                              <p:stCondLst>
                                                <p:cond delay="0"/>
                                              </p:stCondLst>
                                            </p:cTn>
                                            <p:tgtEl>
                                              <p:spTgt spid="76"/>
                                            </p:tgtEl>
                                            <p:attrNameLst>
                                              <p:attrName>r</p:attrName>
                                            </p:attrNameLst>
                                          </p:cBhvr>
                                        </p:animRot>
                                        <p:animRot by="-240000">
                                          <p:cBhvr>
                                            <p:cTn id="129" dur="400" fill="hold">
                                              <p:stCondLst>
                                                <p:cond delay="400"/>
                                              </p:stCondLst>
                                            </p:cTn>
                                            <p:tgtEl>
                                              <p:spTgt spid="76"/>
                                            </p:tgtEl>
                                            <p:attrNameLst>
                                              <p:attrName>r</p:attrName>
                                            </p:attrNameLst>
                                          </p:cBhvr>
                                        </p:animRot>
                                        <p:animRot by="240000">
                                          <p:cBhvr>
                                            <p:cTn id="130" dur="400" fill="hold">
                                              <p:stCondLst>
                                                <p:cond delay="800"/>
                                              </p:stCondLst>
                                            </p:cTn>
                                            <p:tgtEl>
                                              <p:spTgt spid="76"/>
                                            </p:tgtEl>
                                            <p:attrNameLst>
                                              <p:attrName>r</p:attrName>
                                            </p:attrNameLst>
                                          </p:cBhvr>
                                        </p:animRot>
                                        <p:animRot by="-240000">
                                          <p:cBhvr>
                                            <p:cTn id="131" dur="400" fill="hold">
                                              <p:stCondLst>
                                                <p:cond delay="1200"/>
                                              </p:stCondLst>
                                            </p:cTn>
                                            <p:tgtEl>
                                              <p:spTgt spid="76"/>
                                            </p:tgtEl>
                                            <p:attrNameLst>
                                              <p:attrName>r</p:attrName>
                                            </p:attrNameLst>
                                          </p:cBhvr>
                                        </p:animRot>
                                        <p:animRot by="120000">
                                          <p:cBhvr>
                                            <p:cTn id="132" dur="400" fill="hold">
                                              <p:stCondLst>
                                                <p:cond delay="1600"/>
                                              </p:stCondLst>
                                            </p:cTn>
                                            <p:tgtEl>
                                              <p:spTgt spid="76"/>
                                            </p:tgtEl>
                                            <p:attrNameLst>
                                              <p:attrName>r</p:attrName>
                                            </p:attrNameLst>
                                          </p:cBhvr>
                                        </p:animRot>
                                      </p:childTnLst>
                                    </p:cTn>
                                  </p:par>
                                  <p:par>
                                    <p:cTn id="133" presetID="32" presetClass="emph" presetSubtype="0" repeatCount="indefinite" fill="hold" nodeType="withEffect">
                                      <p:stCondLst>
                                        <p:cond delay="0"/>
                                      </p:stCondLst>
                                      <p:childTnLst>
                                        <p:animRot by="120000">
                                          <p:cBhvr>
                                            <p:cTn id="134" dur="200" fill="hold">
                                              <p:stCondLst>
                                                <p:cond delay="0"/>
                                              </p:stCondLst>
                                            </p:cTn>
                                            <p:tgtEl>
                                              <p:spTgt spid="2"/>
                                            </p:tgtEl>
                                            <p:attrNameLst>
                                              <p:attrName>r</p:attrName>
                                            </p:attrNameLst>
                                          </p:cBhvr>
                                        </p:animRot>
                                        <p:animRot by="-240000">
                                          <p:cBhvr>
                                            <p:cTn id="135" dur="400" fill="hold">
                                              <p:stCondLst>
                                                <p:cond delay="400"/>
                                              </p:stCondLst>
                                            </p:cTn>
                                            <p:tgtEl>
                                              <p:spTgt spid="2"/>
                                            </p:tgtEl>
                                            <p:attrNameLst>
                                              <p:attrName>r</p:attrName>
                                            </p:attrNameLst>
                                          </p:cBhvr>
                                        </p:animRot>
                                        <p:animRot by="240000">
                                          <p:cBhvr>
                                            <p:cTn id="136" dur="400" fill="hold">
                                              <p:stCondLst>
                                                <p:cond delay="800"/>
                                              </p:stCondLst>
                                            </p:cTn>
                                            <p:tgtEl>
                                              <p:spTgt spid="2"/>
                                            </p:tgtEl>
                                            <p:attrNameLst>
                                              <p:attrName>r</p:attrName>
                                            </p:attrNameLst>
                                          </p:cBhvr>
                                        </p:animRot>
                                        <p:animRot by="-240000">
                                          <p:cBhvr>
                                            <p:cTn id="137" dur="400" fill="hold">
                                              <p:stCondLst>
                                                <p:cond delay="1200"/>
                                              </p:stCondLst>
                                            </p:cTn>
                                            <p:tgtEl>
                                              <p:spTgt spid="2"/>
                                            </p:tgtEl>
                                            <p:attrNameLst>
                                              <p:attrName>r</p:attrName>
                                            </p:attrNameLst>
                                          </p:cBhvr>
                                        </p:animRot>
                                        <p:animRot by="120000">
                                          <p:cBhvr>
                                            <p:cTn id="138" dur="400" fill="hold">
                                              <p:stCondLst>
                                                <p:cond delay="1600"/>
                                              </p:stCondLst>
                                            </p:cTn>
                                            <p:tgtEl>
                                              <p:spTgt spid="2"/>
                                            </p:tgtEl>
                                            <p:attrNameLst>
                                              <p:attrName>r</p:attrName>
                                            </p:attrNameLst>
                                          </p:cBhvr>
                                        </p:animRot>
                                      </p:childTnLst>
                                    </p:cTn>
                                  </p:par>
                                  <p:par>
                                    <p:cTn id="139" presetID="32" presetClass="emph" presetSubtype="0" repeatCount="indefinite" fill="hold" nodeType="withEffect">
                                      <p:stCondLst>
                                        <p:cond delay="0"/>
                                      </p:stCondLst>
                                      <p:childTnLst>
                                        <p:animRot by="120000">
                                          <p:cBhvr>
                                            <p:cTn id="140" dur="200" fill="hold">
                                              <p:stCondLst>
                                                <p:cond delay="0"/>
                                              </p:stCondLst>
                                            </p:cTn>
                                            <p:tgtEl>
                                              <p:spTgt spid="80"/>
                                            </p:tgtEl>
                                            <p:attrNameLst>
                                              <p:attrName>r</p:attrName>
                                            </p:attrNameLst>
                                          </p:cBhvr>
                                        </p:animRot>
                                        <p:animRot by="-240000">
                                          <p:cBhvr>
                                            <p:cTn id="141" dur="400" fill="hold">
                                              <p:stCondLst>
                                                <p:cond delay="400"/>
                                              </p:stCondLst>
                                            </p:cTn>
                                            <p:tgtEl>
                                              <p:spTgt spid="80"/>
                                            </p:tgtEl>
                                            <p:attrNameLst>
                                              <p:attrName>r</p:attrName>
                                            </p:attrNameLst>
                                          </p:cBhvr>
                                        </p:animRot>
                                        <p:animRot by="240000">
                                          <p:cBhvr>
                                            <p:cTn id="142" dur="400" fill="hold">
                                              <p:stCondLst>
                                                <p:cond delay="800"/>
                                              </p:stCondLst>
                                            </p:cTn>
                                            <p:tgtEl>
                                              <p:spTgt spid="80"/>
                                            </p:tgtEl>
                                            <p:attrNameLst>
                                              <p:attrName>r</p:attrName>
                                            </p:attrNameLst>
                                          </p:cBhvr>
                                        </p:animRot>
                                        <p:animRot by="-240000">
                                          <p:cBhvr>
                                            <p:cTn id="143" dur="400" fill="hold">
                                              <p:stCondLst>
                                                <p:cond delay="1200"/>
                                              </p:stCondLst>
                                            </p:cTn>
                                            <p:tgtEl>
                                              <p:spTgt spid="80"/>
                                            </p:tgtEl>
                                            <p:attrNameLst>
                                              <p:attrName>r</p:attrName>
                                            </p:attrNameLst>
                                          </p:cBhvr>
                                        </p:animRot>
                                        <p:animRot by="120000">
                                          <p:cBhvr>
                                            <p:cTn id="144" dur="400" fill="hold">
                                              <p:stCondLst>
                                                <p:cond delay="1600"/>
                                              </p:stCondLst>
                                            </p:cTn>
                                            <p:tgtEl>
                                              <p:spTgt spid="80"/>
                                            </p:tgtEl>
                                            <p:attrNameLst>
                                              <p:attrName>r</p:attrName>
                                            </p:attrNameLst>
                                          </p:cBhvr>
                                        </p:animRot>
                                      </p:childTnLst>
                                    </p:cTn>
                                  </p:par>
                                  <p:par>
                                    <p:cTn id="145" presetID="6" presetClass="emph" presetSubtype="0" repeatCount="indefinite" autoRev="1" fill="hold" nodeType="withEffect">
                                      <p:stCondLst>
                                        <p:cond delay="0"/>
                                      </p:stCondLst>
                                      <p:childTnLst>
                                        <p:animScale>
                                          <p:cBhvr>
                                            <p:cTn id="146" dur="1000" fill="hold"/>
                                            <p:tgtEl>
                                              <p:spTgt spid="67"/>
                                            </p:tgtEl>
                                          </p:cBhvr>
                                          <p:by x="120000" y="120000"/>
                                        </p:animScale>
                                      </p:childTnLst>
                                    </p:cTn>
                                  </p:par>
                                  <p:par>
                                    <p:cTn id="147" presetID="6" presetClass="emph" presetSubtype="0" repeatCount="indefinite" autoRev="1" fill="hold" nodeType="withEffect">
                                      <p:stCondLst>
                                        <p:cond delay="750"/>
                                      </p:stCondLst>
                                      <p:childTnLst>
                                        <p:animScale>
                                          <p:cBhvr>
                                            <p:cTn id="148" dur="1000" fill="hold"/>
                                            <p:tgtEl>
                                              <p:spTgt spid="64"/>
                                            </p:tgtEl>
                                          </p:cBhvr>
                                          <p:by x="120000" y="120000"/>
                                        </p:animScale>
                                      </p:childTnLst>
                                    </p:cTn>
                                  </p:par>
                                  <p:par>
                                    <p:cTn id="149" presetID="6" presetClass="emph" presetSubtype="0" repeatCount="indefinite" autoRev="1" fill="hold" nodeType="withEffect">
                                      <p:stCondLst>
                                        <p:cond delay="0"/>
                                      </p:stCondLst>
                                      <p:childTnLst>
                                        <p:animScale>
                                          <p:cBhvr>
                                            <p:cTn id="150" dur="1000" fill="hold"/>
                                            <p:tgtEl>
                                              <p:spTgt spid="83"/>
                                            </p:tgtEl>
                                          </p:cBhvr>
                                          <p:by x="120000" y="120000"/>
                                        </p:animScale>
                                      </p:childTnLst>
                                    </p:cTn>
                                  </p:par>
                                  <p:par>
                                    <p:cTn id="151" presetID="6" presetClass="emph" presetSubtype="0" repeatCount="indefinite" autoRev="1" fill="hold" nodeType="withEffect">
                                      <p:stCondLst>
                                        <p:cond delay="250"/>
                                      </p:stCondLst>
                                      <p:childTnLst>
                                        <p:animScale>
                                          <p:cBhvr>
                                            <p:cTn id="152" dur="1000" fill="hold"/>
                                            <p:tgtEl>
                                              <p:spTgt spid="73"/>
                                            </p:tgtEl>
                                          </p:cBhvr>
                                          <p:by x="120000" y="120000"/>
                                        </p:animScale>
                                      </p:childTnLst>
                                    </p:cTn>
                                  </p:par>
                                  <p:par>
                                    <p:cTn id="153" presetID="6" presetClass="emph" presetSubtype="0" repeatCount="indefinite" autoRev="1" fill="hold" nodeType="withEffect">
                                      <p:stCondLst>
                                        <p:cond delay="0"/>
                                      </p:stCondLst>
                                      <p:childTnLst>
                                        <p:animScale>
                                          <p:cBhvr>
                                            <p:cTn id="154" dur="1000" fill="hold"/>
                                            <p:tgtEl>
                                              <p:spTgt spid="61"/>
                                            </p:tgtEl>
                                          </p:cBhvr>
                                          <p:by x="120000" y="120000"/>
                                        </p:animScale>
                                      </p:childTnLst>
                                    </p:cTn>
                                  </p:par>
                                  <p:par>
                                    <p:cTn id="155" presetID="6" presetClass="emph" presetSubtype="0" repeatCount="indefinite" autoRev="1" fill="hold" nodeType="withEffect">
                                      <p:stCondLst>
                                        <p:cond delay="1500"/>
                                      </p:stCondLst>
                                      <p:childTnLst>
                                        <p:animScale>
                                          <p:cBhvr>
                                            <p:cTn id="156" dur="1000" fill="hold"/>
                                            <p:tgtEl>
                                              <p:spTgt spid="76"/>
                                            </p:tgtEl>
                                          </p:cBhvr>
                                          <p:by x="120000" y="120000"/>
                                        </p:animScale>
                                      </p:childTnLst>
                                    </p:cTn>
                                  </p:par>
                                  <p:par>
                                    <p:cTn id="157" presetID="6" presetClass="emph" presetSubtype="0" repeatCount="indefinite" autoRev="1" fill="hold" nodeType="withEffect">
                                      <p:stCondLst>
                                        <p:cond delay="0"/>
                                      </p:stCondLst>
                                      <p:childTnLst>
                                        <p:animScale>
                                          <p:cBhvr>
                                            <p:cTn id="158" dur="1000" fill="hold"/>
                                            <p:tgtEl>
                                              <p:spTgt spid="2"/>
                                            </p:tgtEl>
                                          </p:cBhvr>
                                          <p:by x="120000" y="120000"/>
                                        </p:animScale>
                                      </p:childTnLst>
                                    </p:cTn>
                                  </p:par>
                                  <p:par>
                                    <p:cTn id="159" presetID="6" presetClass="emph" presetSubtype="0" repeatCount="indefinite" autoRev="1" fill="hold" nodeType="withEffect">
                                      <p:stCondLst>
                                        <p:cond delay="500"/>
                                      </p:stCondLst>
                                      <p:childTnLst>
                                        <p:animScale>
                                          <p:cBhvr>
                                            <p:cTn id="160" dur="1000" fill="hold"/>
                                            <p:tgtEl>
                                              <p:spTgt spid="80"/>
                                            </p:tgtEl>
                                          </p:cBhvr>
                                          <p:by x="120000" y="120000"/>
                                        </p:animScale>
                                      </p:childTnLst>
                                    </p:cTn>
                                  </p:par>
                                  <p:par>
                                    <p:cTn id="161" presetID="2" presetClass="entr" presetSubtype="1" fill="hold" grpId="0" nodeType="withEffect">
                                      <p:stCondLst>
                                        <p:cond delay="0"/>
                                      </p:stCondLst>
                                      <p:iterate type="lt">
                                        <p:tmPct val="10000"/>
                                      </p:iterate>
                                      <p:childTnLst>
                                        <p:set>
                                          <p:cBhvr>
                                            <p:cTn id="162" dur="1" fill="hold">
                                              <p:stCondLst>
                                                <p:cond delay="0"/>
                                              </p:stCondLst>
                                            </p:cTn>
                                            <p:tgtEl>
                                              <p:spTgt spid="105"/>
                                            </p:tgtEl>
                                            <p:attrNameLst>
                                              <p:attrName>style.visibility</p:attrName>
                                            </p:attrNameLst>
                                          </p:cBhvr>
                                          <p:to>
                                            <p:strVal val="visible"/>
                                          </p:to>
                                        </p:set>
                                        <p:anim calcmode="lin" valueType="num">
                                          <p:cBhvr additive="base">
                                            <p:cTn id="163" dur="2000" fill="hold"/>
                                            <p:tgtEl>
                                              <p:spTgt spid="105"/>
                                            </p:tgtEl>
                                            <p:attrNameLst>
                                              <p:attrName>ppt_x</p:attrName>
                                            </p:attrNameLst>
                                          </p:cBhvr>
                                          <p:tavLst>
                                            <p:tav tm="0">
                                              <p:val>
                                                <p:strVal val="#ppt_x"/>
                                              </p:val>
                                            </p:tav>
                                            <p:tav tm="100000">
                                              <p:val>
                                                <p:strVal val="#ppt_x"/>
                                              </p:val>
                                            </p:tav>
                                          </p:tavLst>
                                        </p:anim>
                                        <p:anim calcmode="lin" valueType="num">
                                          <p:cBhvr additive="base">
                                            <p:cTn id="164" dur="2000" fill="hold"/>
                                            <p:tgtEl>
                                              <p:spTgt spid="105"/>
                                            </p:tgtEl>
                                            <p:attrNameLst>
                                              <p:attrName>ppt_y</p:attrName>
                                            </p:attrNameLst>
                                          </p:cBhvr>
                                          <p:tavLst>
                                            <p:tav tm="0">
                                              <p:val>
                                                <p:strVal val="0-#ppt_h/2"/>
                                              </p:val>
                                            </p:tav>
                                            <p:tav tm="100000">
                                              <p:val>
                                                <p:strVal val="#ppt_y"/>
                                              </p:val>
                                            </p:tav>
                                          </p:tavLst>
                                        </p:anim>
                                      </p:childTnLst>
                                    </p:cTn>
                                  </p:par>
                                  <p:par>
                                    <p:cTn id="165" presetID="31" presetClass="entr" presetSubtype="0" fill="hold" grpId="0" nodeType="withEffect" nodePh="1">
                                      <p:stCondLst>
                                        <p:cond delay="0"/>
                                      </p:stCondLst>
                                      <p:endCondLst>
                                        <p:cond evt="begin" delay="0">
                                          <p:tn val="165"/>
                                        </p:cond>
                                      </p:endCondLst>
                                      <p:iterate type="lt">
                                        <p:tmPct val="0"/>
                                      </p:iterate>
                                      <p:childTnLst>
                                        <p:set>
                                          <p:cBhvr>
                                            <p:cTn id="166" dur="1" fill="hold">
                                              <p:stCondLst>
                                                <p:cond delay="0"/>
                                              </p:stCondLst>
                                            </p:cTn>
                                            <p:tgtEl>
                                              <p:spTgt spid="109">
                                                <p:txEl>
                                                  <p:pRg st="0" end="0"/>
                                                </p:txEl>
                                              </p:spTgt>
                                            </p:tgtEl>
                                            <p:attrNameLst>
                                              <p:attrName>style.visibility</p:attrName>
                                            </p:attrNameLst>
                                          </p:cBhvr>
                                          <p:to>
                                            <p:strVal val="visible"/>
                                          </p:to>
                                        </p:set>
                                        <p:anim calcmode="lin" valueType="num">
                                          <p:cBhvr>
                                            <p:cTn id="167" dur="3000" fill="hold"/>
                                            <p:tgtEl>
                                              <p:spTgt spid="109">
                                                <p:txEl>
                                                  <p:pRg st="0" end="0"/>
                                                </p:txEl>
                                              </p:spTgt>
                                            </p:tgtEl>
                                            <p:attrNameLst>
                                              <p:attrName>ppt_w</p:attrName>
                                            </p:attrNameLst>
                                          </p:cBhvr>
                                          <p:tavLst>
                                            <p:tav tm="0">
                                              <p:val>
                                                <p:fltVal val="0"/>
                                              </p:val>
                                            </p:tav>
                                            <p:tav tm="100000">
                                              <p:val>
                                                <p:strVal val="#ppt_w"/>
                                              </p:val>
                                            </p:tav>
                                          </p:tavLst>
                                        </p:anim>
                                        <p:anim calcmode="lin" valueType="num">
                                          <p:cBhvr>
                                            <p:cTn id="168" dur="3000" fill="hold"/>
                                            <p:tgtEl>
                                              <p:spTgt spid="109">
                                                <p:txEl>
                                                  <p:pRg st="0" end="0"/>
                                                </p:txEl>
                                              </p:spTgt>
                                            </p:tgtEl>
                                            <p:attrNameLst>
                                              <p:attrName>ppt_h</p:attrName>
                                            </p:attrNameLst>
                                          </p:cBhvr>
                                          <p:tavLst>
                                            <p:tav tm="0">
                                              <p:val>
                                                <p:fltVal val="0"/>
                                              </p:val>
                                            </p:tav>
                                            <p:tav tm="100000">
                                              <p:val>
                                                <p:strVal val="#ppt_h"/>
                                              </p:val>
                                            </p:tav>
                                          </p:tavLst>
                                        </p:anim>
                                        <p:anim calcmode="lin" valueType="num">
                                          <p:cBhvr>
                                            <p:cTn id="169" dur="3000" fill="hold"/>
                                            <p:tgtEl>
                                              <p:spTgt spid="109">
                                                <p:txEl>
                                                  <p:pRg st="0" end="0"/>
                                                </p:txEl>
                                              </p:spTgt>
                                            </p:tgtEl>
                                            <p:attrNameLst>
                                              <p:attrName>style.rotation</p:attrName>
                                            </p:attrNameLst>
                                          </p:cBhvr>
                                          <p:tavLst>
                                            <p:tav tm="0">
                                              <p:val>
                                                <p:fltVal val="90"/>
                                              </p:val>
                                            </p:tav>
                                            <p:tav tm="100000">
                                              <p:val>
                                                <p:fltVal val="0"/>
                                              </p:val>
                                            </p:tav>
                                          </p:tavLst>
                                        </p:anim>
                                        <p:animEffect transition="in" filter="fade">
                                          <p:cBhvr>
                                            <p:cTn id="170" dur="3000"/>
                                            <p:tgtEl>
                                              <p:spTgt spid="109">
                                                <p:txEl>
                                                  <p:pRg st="0" end="0"/>
                                                </p:txEl>
                                              </p:spTgt>
                                            </p:tgtEl>
                                          </p:cBhvr>
                                        </p:animEffect>
                                      </p:childTnLst>
                                    </p:cTn>
                                  </p:par>
                                  <p:par>
                                    <p:cTn id="171" presetID="31" presetClass="entr" presetSubtype="0" fill="hold" grpId="0" nodeType="withEffect">
                                      <p:stCondLst>
                                        <p:cond delay="0"/>
                                      </p:stCondLst>
                                      <p:iterate type="lt">
                                        <p:tmPct val="0"/>
                                      </p:iterate>
                                      <p:childTnLst>
                                        <p:set>
                                          <p:cBhvr>
                                            <p:cTn id="172" dur="1" fill="hold">
                                              <p:stCondLst>
                                                <p:cond delay="0"/>
                                              </p:stCondLst>
                                            </p:cTn>
                                            <p:tgtEl>
                                              <p:spTgt spid="110">
                                                <p:txEl>
                                                  <p:pRg st="0" end="0"/>
                                                </p:txEl>
                                              </p:spTgt>
                                            </p:tgtEl>
                                            <p:attrNameLst>
                                              <p:attrName>style.visibility</p:attrName>
                                            </p:attrNameLst>
                                          </p:cBhvr>
                                          <p:to>
                                            <p:strVal val="visible"/>
                                          </p:to>
                                        </p:set>
                                        <p:anim calcmode="lin" valueType="num">
                                          <p:cBhvr>
                                            <p:cTn id="173" dur="3000" fill="hold"/>
                                            <p:tgtEl>
                                              <p:spTgt spid="110">
                                                <p:txEl>
                                                  <p:pRg st="0" end="0"/>
                                                </p:txEl>
                                              </p:spTgt>
                                            </p:tgtEl>
                                            <p:attrNameLst>
                                              <p:attrName>ppt_w</p:attrName>
                                            </p:attrNameLst>
                                          </p:cBhvr>
                                          <p:tavLst>
                                            <p:tav tm="0">
                                              <p:val>
                                                <p:fltVal val="0"/>
                                              </p:val>
                                            </p:tav>
                                            <p:tav tm="100000">
                                              <p:val>
                                                <p:strVal val="#ppt_w"/>
                                              </p:val>
                                            </p:tav>
                                          </p:tavLst>
                                        </p:anim>
                                        <p:anim calcmode="lin" valueType="num">
                                          <p:cBhvr>
                                            <p:cTn id="174" dur="3000" fill="hold"/>
                                            <p:tgtEl>
                                              <p:spTgt spid="110">
                                                <p:txEl>
                                                  <p:pRg st="0" end="0"/>
                                                </p:txEl>
                                              </p:spTgt>
                                            </p:tgtEl>
                                            <p:attrNameLst>
                                              <p:attrName>ppt_h</p:attrName>
                                            </p:attrNameLst>
                                          </p:cBhvr>
                                          <p:tavLst>
                                            <p:tav tm="0">
                                              <p:val>
                                                <p:fltVal val="0"/>
                                              </p:val>
                                            </p:tav>
                                            <p:tav tm="100000">
                                              <p:val>
                                                <p:strVal val="#ppt_h"/>
                                              </p:val>
                                            </p:tav>
                                          </p:tavLst>
                                        </p:anim>
                                        <p:anim calcmode="lin" valueType="num">
                                          <p:cBhvr>
                                            <p:cTn id="175" dur="3000" fill="hold"/>
                                            <p:tgtEl>
                                              <p:spTgt spid="110">
                                                <p:txEl>
                                                  <p:pRg st="0" end="0"/>
                                                </p:txEl>
                                              </p:spTgt>
                                            </p:tgtEl>
                                            <p:attrNameLst>
                                              <p:attrName>style.rotation</p:attrName>
                                            </p:attrNameLst>
                                          </p:cBhvr>
                                          <p:tavLst>
                                            <p:tav tm="0">
                                              <p:val>
                                                <p:fltVal val="90"/>
                                              </p:val>
                                            </p:tav>
                                            <p:tav tm="100000">
                                              <p:val>
                                                <p:fltVal val="0"/>
                                              </p:val>
                                            </p:tav>
                                          </p:tavLst>
                                        </p:anim>
                                        <p:animEffect transition="in" filter="fade">
                                          <p:cBhvr>
                                            <p:cTn id="176" dur="3000"/>
                                            <p:tgtEl>
                                              <p:spTgt spid="110">
                                                <p:txEl>
                                                  <p:pRg st="0" end="0"/>
                                                </p:txEl>
                                              </p:spTgt>
                                            </p:tgtEl>
                                          </p:cBhvr>
                                        </p:animEffect>
                                      </p:childTnLst>
                                    </p:cTn>
                                  </p:par>
                                  <p:par>
                                    <p:cTn id="177" presetID="23" presetClass="entr" presetSubtype="16" fill="hold" nodeType="withEffect">
                                      <p:stCondLst>
                                        <p:cond delay="0"/>
                                      </p:stCondLst>
                                      <p:childTnLst>
                                        <p:set>
                                          <p:cBhvr>
                                            <p:cTn id="178" dur="1" fill="hold">
                                              <p:stCondLst>
                                                <p:cond delay="0"/>
                                              </p:stCondLst>
                                            </p:cTn>
                                            <p:tgtEl>
                                              <p:spTgt spid="143"/>
                                            </p:tgtEl>
                                            <p:attrNameLst>
                                              <p:attrName>style.visibility</p:attrName>
                                            </p:attrNameLst>
                                          </p:cBhvr>
                                          <p:to>
                                            <p:strVal val="visible"/>
                                          </p:to>
                                        </p:set>
                                        <p:anim calcmode="lin" valueType="num">
                                          <p:cBhvr>
                                            <p:cTn id="179" dur="500" fill="hold"/>
                                            <p:tgtEl>
                                              <p:spTgt spid="143"/>
                                            </p:tgtEl>
                                            <p:attrNameLst>
                                              <p:attrName>ppt_w</p:attrName>
                                            </p:attrNameLst>
                                          </p:cBhvr>
                                          <p:tavLst>
                                            <p:tav tm="0">
                                              <p:val>
                                                <p:fltVal val="0"/>
                                              </p:val>
                                            </p:tav>
                                            <p:tav tm="100000">
                                              <p:val>
                                                <p:strVal val="#ppt_w"/>
                                              </p:val>
                                            </p:tav>
                                          </p:tavLst>
                                        </p:anim>
                                        <p:anim calcmode="lin" valueType="num">
                                          <p:cBhvr>
                                            <p:cTn id="180" dur="500" fill="hold"/>
                                            <p:tgtEl>
                                              <p:spTgt spid="143"/>
                                            </p:tgtEl>
                                            <p:attrNameLst>
                                              <p:attrName>ppt_h</p:attrName>
                                            </p:attrNameLst>
                                          </p:cBhvr>
                                          <p:tavLst>
                                            <p:tav tm="0">
                                              <p:val>
                                                <p:fltVal val="0"/>
                                              </p:val>
                                            </p:tav>
                                            <p:tav tm="100000">
                                              <p:val>
                                                <p:strVal val="#ppt_h"/>
                                              </p:val>
                                            </p:tav>
                                          </p:tavLst>
                                        </p:anim>
                                      </p:childTnLst>
                                    </p:cTn>
                                  </p:par>
                                  <p:par>
                                    <p:cTn id="181" presetID="23" presetClass="entr" presetSubtype="16" fill="hold" nodeType="withEffect">
                                      <p:stCondLst>
                                        <p:cond delay="0"/>
                                      </p:stCondLst>
                                      <p:childTnLst>
                                        <p:set>
                                          <p:cBhvr>
                                            <p:cTn id="182" dur="1" fill="hold">
                                              <p:stCondLst>
                                                <p:cond delay="0"/>
                                              </p:stCondLst>
                                            </p:cTn>
                                            <p:tgtEl>
                                              <p:spTgt spid="146"/>
                                            </p:tgtEl>
                                            <p:attrNameLst>
                                              <p:attrName>style.visibility</p:attrName>
                                            </p:attrNameLst>
                                          </p:cBhvr>
                                          <p:to>
                                            <p:strVal val="visible"/>
                                          </p:to>
                                        </p:set>
                                        <p:anim calcmode="lin" valueType="num">
                                          <p:cBhvr>
                                            <p:cTn id="183" dur="500" fill="hold"/>
                                            <p:tgtEl>
                                              <p:spTgt spid="146"/>
                                            </p:tgtEl>
                                            <p:attrNameLst>
                                              <p:attrName>ppt_w</p:attrName>
                                            </p:attrNameLst>
                                          </p:cBhvr>
                                          <p:tavLst>
                                            <p:tav tm="0">
                                              <p:val>
                                                <p:fltVal val="0"/>
                                              </p:val>
                                            </p:tav>
                                            <p:tav tm="100000">
                                              <p:val>
                                                <p:strVal val="#ppt_w"/>
                                              </p:val>
                                            </p:tav>
                                          </p:tavLst>
                                        </p:anim>
                                        <p:anim calcmode="lin" valueType="num">
                                          <p:cBhvr>
                                            <p:cTn id="184" dur="500" fill="hold"/>
                                            <p:tgtEl>
                                              <p:spTgt spid="146"/>
                                            </p:tgtEl>
                                            <p:attrNameLst>
                                              <p:attrName>ppt_h</p:attrName>
                                            </p:attrNameLst>
                                          </p:cBhvr>
                                          <p:tavLst>
                                            <p:tav tm="0">
                                              <p:val>
                                                <p:fltVal val="0"/>
                                              </p:val>
                                            </p:tav>
                                            <p:tav tm="100000">
                                              <p:val>
                                                <p:strVal val="#ppt_h"/>
                                              </p:val>
                                            </p:tav>
                                          </p:tavLst>
                                        </p:anim>
                                      </p:childTnLst>
                                    </p:cTn>
                                  </p:par>
                                  <p:par>
                                    <p:cTn id="185" presetID="23" presetClass="entr" presetSubtype="16" fill="hold" nodeType="withEffect">
                                      <p:stCondLst>
                                        <p:cond delay="0"/>
                                      </p:stCondLst>
                                      <p:childTnLst>
                                        <p:set>
                                          <p:cBhvr>
                                            <p:cTn id="186" dur="1" fill="hold">
                                              <p:stCondLst>
                                                <p:cond delay="0"/>
                                              </p:stCondLst>
                                            </p:cTn>
                                            <p:tgtEl>
                                              <p:spTgt spid="140"/>
                                            </p:tgtEl>
                                            <p:attrNameLst>
                                              <p:attrName>style.visibility</p:attrName>
                                            </p:attrNameLst>
                                          </p:cBhvr>
                                          <p:to>
                                            <p:strVal val="visible"/>
                                          </p:to>
                                        </p:set>
                                        <p:anim calcmode="lin" valueType="num">
                                          <p:cBhvr>
                                            <p:cTn id="187" dur="500" fill="hold"/>
                                            <p:tgtEl>
                                              <p:spTgt spid="140"/>
                                            </p:tgtEl>
                                            <p:attrNameLst>
                                              <p:attrName>ppt_w</p:attrName>
                                            </p:attrNameLst>
                                          </p:cBhvr>
                                          <p:tavLst>
                                            <p:tav tm="0">
                                              <p:val>
                                                <p:fltVal val="0"/>
                                              </p:val>
                                            </p:tav>
                                            <p:tav tm="100000">
                                              <p:val>
                                                <p:strVal val="#ppt_w"/>
                                              </p:val>
                                            </p:tav>
                                          </p:tavLst>
                                        </p:anim>
                                        <p:anim calcmode="lin" valueType="num">
                                          <p:cBhvr>
                                            <p:cTn id="188" dur="500" fill="hold"/>
                                            <p:tgtEl>
                                              <p:spTgt spid="140"/>
                                            </p:tgtEl>
                                            <p:attrNameLst>
                                              <p:attrName>ppt_h</p:attrName>
                                            </p:attrNameLst>
                                          </p:cBhvr>
                                          <p:tavLst>
                                            <p:tav tm="0">
                                              <p:val>
                                                <p:fltVal val="0"/>
                                              </p:val>
                                            </p:tav>
                                            <p:tav tm="100000">
                                              <p:val>
                                                <p:strVal val="#ppt_h"/>
                                              </p:val>
                                            </p:tav>
                                          </p:tavLst>
                                        </p:anim>
                                      </p:childTnLst>
                                    </p:cTn>
                                  </p:par>
                                  <p:par>
                                    <p:cTn id="189" presetID="32" presetClass="emph" presetSubtype="0" repeatCount="indefinite" fill="hold" nodeType="withEffect">
                                      <p:stCondLst>
                                        <p:cond delay="0"/>
                                      </p:stCondLst>
                                      <p:childTnLst>
                                        <p:animRot by="120000">
                                          <p:cBhvr>
                                            <p:cTn id="190" dur="200" fill="hold">
                                              <p:stCondLst>
                                                <p:cond delay="0"/>
                                              </p:stCondLst>
                                            </p:cTn>
                                            <p:tgtEl>
                                              <p:spTgt spid="143"/>
                                            </p:tgtEl>
                                            <p:attrNameLst>
                                              <p:attrName>r</p:attrName>
                                            </p:attrNameLst>
                                          </p:cBhvr>
                                        </p:animRot>
                                        <p:animRot by="-240000">
                                          <p:cBhvr>
                                            <p:cTn id="191" dur="400" fill="hold">
                                              <p:stCondLst>
                                                <p:cond delay="400"/>
                                              </p:stCondLst>
                                            </p:cTn>
                                            <p:tgtEl>
                                              <p:spTgt spid="143"/>
                                            </p:tgtEl>
                                            <p:attrNameLst>
                                              <p:attrName>r</p:attrName>
                                            </p:attrNameLst>
                                          </p:cBhvr>
                                        </p:animRot>
                                        <p:animRot by="240000">
                                          <p:cBhvr>
                                            <p:cTn id="192" dur="400" fill="hold">
                                              <p:stCondLst>
                                                <p:cond delay="800"/>
                                              </p:stCondLst>
                                            </p:cTn>
                                            <p:tgtEl>
                                              <p:spTgt spid="143"/>
                                            </p:tgtEl>
                                            <p:attrNameLst>
                                              <p:attrName>r</p:attrName>
                                            </p:attrNameLst>
                                          </p:cBhvr>
                                        </p:animRot>
                                        <p:animRot by="-240000">
                                          <p:cBhvr>
                                            <p:cTn id="193" dur="400" fill="hold">
                                              <p:stCondLst>
                                                <p:cond delay="1200"/>
                                              </p:stCondLst>
                                            </p:cTn>
                                            <p:tgtEl>
                                              <p:spTgt spid="143"/>
                                            </p:tgtEl>
                                            <p:attrNameLst>
                                              <p:attrName>r</p:attrName>
                                            </p:attrNameLst>
                                          </p:cBhvr>
                                        </p:animRot>
                                        <p:animRot by="120000">
                                          <p:cBhvr>
                                            <p:cTn id="194" dur="400" fill="hold">
                                              <p:stCondLst>
                                                <p:cond delay="1600"/>
                                              </p:stCondLst>
                                            </p:cTn>
                                            <p:tgtEl>
                                              <p:spTgt spid="143"/>
                                            </p:tgtEl>
                                            <p:attrNameLst>
                                              <p:attrName>r</p:attrName>
                                            </p:attrNameLst>
                                          </p:cBhvr>
                                        </p:animRot>
                                      </p:childTnLst>
                                    </p:cTn>
                                  </p:par>
                                  <p:par>
                                    <p:cTn id="195" presetID="32" presetClass="emph" presetSubtype="0" repeatCount="indefinite" fill="hold" nodeType="withEffect">
                                      <p:stCondLst>
                                        <p:cond delay="0"/>
                                      </p:stCondLst>
                                      <p:childTnLst>
                                        <p:animRot by="120000">
                                          <p:cBhvr>
                                            <p:cTn id="196" dur="200" fill="hold">
                                              <p:stCondLst>
                                                <p:cond delay="0"/>
                                              </p:stCondLst>
                                            </p:cTn>
                                            <p:tgtEl>
                                              <p:spTgt spid="146"/>
                                            </p:tgtEl>
                                            <p:attrNameLst>
                                              <p:attrName>r</p:attrName>
                                            </p:attrNameLst>
                                          </p:cBhvr>
                                        </p:animRot>
                                        <p:animRot by="-240000">
                                          <p:cBhvr>
                                            <p:cTn id="197" dur="400" fill="hold">
                                              <p:stCondLst>
                                                <p:cond delay="400"/>
                                              </p:stCondLst>
                                            </p:cTn>
                                            <p:tgtEl>
                                              <p:spTgt spid="146"/>
                                            </p:tgtEl>
                                            <p:attrNameLst>
                                              <p:attrName>r</p:attrName>
                                            </p:attrNameLst>
                                          </p:cBhvr>
                                        </p:animRot>
                                        <p:animRot by="240000">
                                          <p:cBhvr>
                                            <p:cTn id="198" dur="400" fill="hold">
                                              <p:stCondLst>
                                                <p:cond delay="800"/>
                                              </p:stCondLst>
                                            </p:cTn>
                                            <p:tgtEl>
                                              <p:spTgt spid="146"/>
                                            </p:tgtEl>
                                            <p:attrNameLst>
                                              <p:attrName>r</p:attrName>
                                            </p:attrNameLst>
                                          </p:cBhvr>
                                        </p:animRot>
                                        <p:animRot by="-240000">
                                          <p:cBhvr>
                                            <p:cTn id="199" dur="400" fill="hold">
                                              <p:stCondLst>
                                                <p:cond delay="1200"/>
                                              </p:stCondLst>
                                            </p:cTn>
                                            <p:tgtEl>
                                              <p:spTgt spid="146"/>
                                            </p:tgtEl>
                                            <p:attrNameLst>
                                              <p:attrName>r</p:attrName>
                                            </p:attrNameLst>
                                          </p:cBhvr>
                                        </p:animRot>
                                        <p:animRot by="120000">
                                          <p:cBhvr>
                                            <p:cTn id="200" dur="400" fill="hold">
                                              <p:stCondLst>
                                                <p:cond delay="1600"/>
                                              </p:stCondLst>
                                            </p:cTn>
                                            <p:tgtEl>
                                              <p:spTgt spid="146"/>
                                            </p:tgtEl>
                                            <p:attrNameLst>
                                              <p:attrName>r</p:attrName>
                                            </p:attrNameLst>
                                          </p:cBhvr>
                                        </p:animRot>
                                      </p:childTnLst>
                                    </p:cTn>
                                  </p:par>
                                  <p:par>
                                    <p:cTn id="201" presetID="32" presetClass="emph" presetSubtype="0" repeatCount="indefinite" fill="hold" nodeType="withEffect">
                                      <p:stCondLst>
                                        <p:cond delay="0"/>
                                      </p:stCondLst>
                                      <p:childTnLst>
                                        <p:animRot by="120000">
                                          <p:cBhvr>
                                            <p:cTn id="202" dur="200" fill="hold">
                                              <p:stCondLst>
                                                <p:cond delay="0"/>
                                              </p:stCondLst>
                                            </p:cTn>
                                            <p:tgtEl>
                                              <p:spTgt spid="140"/>
                                            </p:tgtEl>
                                            <p:attrNameLst>
                                              <p:attrName>r</p:attrName>
                                            </p:attrNameLst>
                                          </p:cBhvr>
                                        </p:animRot>
                                        <p:animRot by="-240000">
                                          <p:cBhvr>
                                            <p:cTn id="203" dur="400" fill="hold">
                                              <p:stCondLst>
                                                <p:cond delay="400"/>
                                              </p:stCondLst>
                                            </p:cTn>
                                            <p:tgtEl>
                                              <p:spTgt spid="140"/>
                                            </p:tgtEl>
                                            <p:attrNameLst>
                                              <p:attrName>r</p:attrName>
                                            </p:attrNameLst>
                                          </p:cBhvr>
                                        </p:animRot>
                                        <p:animRot by="240000">
                                          <p:cBhvr>
                                            <p:cTn id="204" dur="400" fill="hold">
                                              <p:stCondLst>
                                                <p:cond delay="800"/>
                                              </p:stCondLst>
                                            </p:cTn>
                                            <p:tgtEl>
                                              <p:spTgt spid="140"/>
                                            </p:tgtEl>
                                            <p:attrNameLst>
                                              <p:attrName>r</p:attrName>
                                            </p:attrNameLst>
                                          </p:cBhvr>
                                        </p:animRot>
                                        <p:animRot by="-240000">
                                          <p:cBhvr>
                                            <p:cTn id="205" dur="400" fill="hold">
                                              <p:stCondLst>
                                                <p:cond delay="1200"/>
                                              </p:stCondLst>
                                            </p:cTn>
                                            <p:tgtEl>
                                              <p:spTgt spid="140"/>
                                            </p:tgtEl>
                                            <p:attrNameLst>
                                              <p:attrName>r</p:attrName>
                                            </p:attrNameLst>
                                          </p:cBhvr>
                                        </p:animRot>
                                        <p:animRot by="120000">
                                          <p:cBhvr>
                                            <p:cTn id="206" dur="400" fill="hold">
                                              <p:stCondLst>
                                                <p:cond delay="1600"/>
                                              </p:stCondLst>
                                            </p:cTn>
                                            <p:tgtEl>
                                              <p:spTgt spid="140"/>
                                            </p:tgtEl>
                                            <p:attrNameLst>
                                              <p:attrName>r</p:attrName>
                                            </p:attrNameLst>
                                          </p:cBhvr>
                                        </p:animRot>
                                      </p:childTnLst>
                                    </p:cTn>
                                  </p:par>
                                  <p:par>
                                    <p:cTn id="207" presetID="6" presetClass="emph" presetSubtype="0" repeatCount="indefinite" autoRev="1" fill="hold" nodeType="withEffect">
                                      <p:stCondLst>
                                        <p:cond delay="250"/>
                                      </p:stCondLst>
                                      <p:childTnLst>
                                        <p:animScale>
                                          <p:cBhvr>
                                            <p:cTn id="208" dur="1000" fill="hold"/>
                                            <p:tgtEl>
                                              <p:spTgt spid="143"/>
                                            </p:tgtEl>
                                          </p:cBhvr>
                                          <p:by x="120000" y="120000"/>
                                        </p:animScale>
                                      </p:childTnLst>
                                    </p:cTn>
                                  </p:par>
                                  <p:par>
                                    <p:cTn id="209" presetID="6" presetClass="emph" presetSubtype="0" repeatCount="indefinite" autoRev="1" fill="hold" nodeType="withEffect">
                                      <p:stCondLst>
                                        <p:cond delay="0"/>
                                      </p:stCondLst>
                                      <p:childTnLst>
                                        <p:animScale>
                                          <p:cBhvr>
                                            <p:cTn id="210" dur="1000" fill="hold"/>
                                            <p:tgtEl>
                                              <p:spTgt spid="146"/>
                                            </p:tgtEl>
                                          </p:cBhvr>
                                          <p:by x="120000" y="120000"/>
                                        </p:animScale>
                                      </p:childTnLst>
                                    </p:cTn>
                                  </p:par>
                                  <p:par>
                                    <p:cTn id="211" presetID="6" presetClass="emph" presetSubtype="0" repeatCount="indefinite" autoRev="1" fill="hold" nodeType="withEffect">
                                      <p:stCondLst>
                                        <p:cond delay="0"/>
                                      </p:stCondLst>
                                      <p:childTnLst>
                                        <p:animScale>
                                          <p:cBhvr>
                                            <p:cTn id="212" dur="1000" fill="hold"/>
                                            <p:tgtEl>
                                              <p:spTgt spid="140"/>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6" grpId="0" animBg="1"/>
          <p:bldP spid="86" grpId="1" animBg="1"/>
          <p:bldP spid="87" grpId="0" animBg="1"/>
          <p:bldP spid="109" grpId="0" build="allAtOnce"/>
          <p:bldP spid="110" grpId="0" build="allAtOnce"/>
          <p:bldP spid="10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500"/>
                                            <p:tgtEl>
                                              <p:spTgt spid="86"/>
                                            </p:tgtEl>
                                          </p:cBhvr>
                                        </p:animEffect>
                                      </p:childTnLst>
                                    </p:cTn>
                                  </p:par>
                                  <p:par>
                                    <p:cTn id="12" presetID="6" presetClass="emph" presetSubtype="0" repeatCount="indefinite" autoRev="1" fill="hold" nodeType="withEffect">
                                      <p:stCondLst>
                                        <p:cond delay="0"/>
                                      </p:stCondLst>
                                      <p:endCondLst>
                                        <p:cond evt="onNext" delay="0">
                                          <p:tgtEl>
                                            <p:sldTgt/>
                                          </p:tgtEl>
                                        </p:cond>
                                      </p:endCondLst>
                                      <p:childTnLst>
                                        <p:animScale>
                                          <p:cBhvr>
                                            <p:cTn id="13" dur="1000" fill="hold"/>
                                            <p:tgtEl>
                                              <p:spTgt spid="35"/>
                                            </p:tgtEl>
                                          </p:cBhvr>
                                          <p:by x="120000" y="120000"/>
                                        </p:animScale>
                                      </p:childTnLst>
                                    </p:cTn>
                                  </p:par>
                                  <p:par>
                                    <p:cTn id="14" presetID="6" presetClass="emph" presetSubtype="0" repeatCount="indefinite" autoRev="1" fill="hold" grpId="1" nodeType="withEffect">
                                      <p:stCondLst>
                                        <p:cond delay="0"/>
                                      </p:stCondLst>
                                      <p:childTnLst>
                                        <p:animScale>
                                          <p:cBhvr>
                                            <p:cTn id="15" dur="1000" fill="hold"/>
                                            <p:tgtEl>
                                              <p:spTgt spid="86"/>
                                            </p:tgtEl>
                                          </p:cBhvr>
                                          <p:by x="120000" y="120000"/>
                                        </p:animScale>
                                      </p:childTnLst>
                                    </p:cTn>
                                  </p:par>
                                  <p:par>
                                    <p:cTn id="16" presetID="32" presetClass="emph" presetSubtype="0" repeatCount="indefinite" fill="hold" nodeType="withEffect">
                                      <p:stCondLst>
                                        <p:cond delay="0"/>
                                      </p:stCondLst>
                                      <p:childTnLst>
                                        <p:animRot by="120000">
                                          <p:cBhvr>
                                            <p:cTn id="17" dur="300" fill="hold">
                                              <p:stCondLst>
                                                <p:cond delay="0"/>
                                              </p:stCondLst>
                                            </p:cTn>
                                            <p:tgtEl>
                                              <p:spTgt spid="35"/>
                                            </p:tgtEl>
                                            <p:attrNameLst>
                                              <p:attrName>r</p:attrName>
                                            </p:attrNameLst>
                                          </p:cBhvr>
                                        </p:animRot>
                                        <p:animRot by="-240000">
                                          <p:cBhvr>
                                            <p:cTn id="18" dur="600" fill="hold">
                                              <p:stCondLst>
                                                <p:cond delay="600"/>
                                              </p:stCondLst>
                                            </p:cTn>
                                            <p:tgtEl>
                                              <p:spTgt spid="35"/>
                                            </p:tgtEl>
                                            <p:attrNameLst>
                                              <p:attrName>r</p:attrName>
                                            </p:attrNameLst>
                                          </p:cBhvr>
                                        </p:animRot>
                                        <p:animRot by="240000">
                                          <p:cBhvr>
                                            <p:cTn id="19" dur="600" fill="hold">
                                              <p:stCondLst>
                                                <p:cond delay="1200"/>
                                              </p:stCondLst>
                                            </p:cTn>
                                            <p:tgtEl>
                                              <p:spTgt spid="35"/>
                                            </p:tgtEl>
                                            <p:attrNameLst>
                                              <p:attrName>r</p:attrName>
                                            </p:attrNameLst>
                                          </p:cBhvr>
                                        </p:animRot>
                                        <p:animRot by="-240000">
                                          <p:cBhvr>
                                            <p:cTn id="20" dur="600" fill="hold">
                                              <p:stCondLst>
                                                <p:cond delay="1800"/>
                                              </p:stCondLst>
                                            </p:cTn>
                                            <p:tgtEl>
                                              <p:spTgt spid="35"/>
                                            </p:tgtEl>
                                            <p:attrNameLst>
                                              <p:attrName>r</p:attrName>
                                            </p:attrNameLst>
                                          </p:cBhvr>
                                        </p:animRot>
                                        <p:animRot by="120000">
                                          <p:cBhvr>
                                            <p:cTn id="21" dur="600" fill="hold">
                                              <p:stCondLst>
                                                <p:cond delay="2400"/>
                                              </p:stCondLst>
                                            </p:cTn>
                                            <p:tgtEl>
                                              <p:spTgt spid="35"/>
                                            </p:tgtEl>
                                            <p:attrNameLst>
                                              <p:attrName>r</p:attrName>
                                            </p:attrNameLst>
                                          </p:cBhvr>
                                        </p:animRot>
                                      </p:childTnLst>
                                    </p:cTn>
                                  </p:par>
                                  <p:par>
                                    <p:cTn id="22" presetID="2" presetClass="entr" presetSubtype="1" fill="hold" nodeType="withEffect">
                                      <p:stCondLst>
                                        <p:cond delay="25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500" fill="hold"/>
                                            <p:tgtEl>
                                              <p:spTgt spid="34"/>
                                            </p:tgtEl>
                                            <p:attrNameLst>
                                              <p:attrName>ppt_x</p:attrName>
                                            </p:attrNameLst>
                                          </p:cBhvr>
                                          <p:tavLst>
                                            <p:tav tm="0">
                                              <p:val>
                                                <p:strVal val="#ppt_x"/>
                                              </p:val>
                                            </p:tav>
                                            <p:tav tm="100000">
                                              <p:val>
                                                <p:strVal val="#ppt_x"/>
                                              </p:val>
                                            </p:tav>
                                          </p:tavLst>
                                        </p:anim>
                                        <p:anim calcmode="lin" valueType="num">
                                          <p:cBhvr additive="base">
                                            <p:cTn id="25" dur="500" fill="hold"/>
                                            <p:tgtEl>
                                              <p:spTgt spid="34"/>
                                            </p:tgtEl>
                                            <p:attrNameLst>
                                              <p:attrName>ppt_y</p:attrName>
                                            </p:attrNameLst>
                                          </p:cBhvr>
                                          <p:tavLst>
                                            <p:tav tm="0">
                                              <p:val>
                                                <p:strVal val="0-#ppt_h/2"/>
                                              </p:val>
                                            </p:tav>
                                            <p:tav tm="100000">
                                              <p:val>
                                                <p:strVal val="#ppt_y"/>
                                              </p:val>
                                            </p:tav>
                                          </p:tavLst>
                                        </p:anim>
                                      </p:childTnLst>
                                    </p:cTn>
                                  </p:par>
                                  <p:par>
                                    <p:cTn id="26" presetID="10" presetClass="entr" presetSubtype="0" fill="hold" grpId="0" nodeType="withEffect">
                                      <p:stCondLst>
                                        <p:cond delay="250"/>
                                      </p:stCondLst>
                                      <p:childTnLst>
                                        <p:set>
                                          <p:cBhvr>
                                            <p:cTn id="27" dur="1" fill="hold">
                                              <p:stCondLst>
                                                <p:cond delay="0"/>
                                              </p:stCondLst>
                                            </p:cTn>
                                            <p:tgtEl>
                                              <p:spTgt spid="87"/>
                                            </p:tgtEl>
                                            <p:attrNameLst>
                                              <p:attrName>style.visibility</p:attrName>
                                            </p:attrNameLst>
                                          </p:cBhvr>
                                          <p:to>
                                            <p:strVal val="visible"/>
                                          </p:to>
                                        </p:set>
                                        <p:animEffect transition="in" filter="fade">
                                          <p:cBhvr>
                                            <p:cTn id="28" dur="500"/>
                                            <p:tgtEl>
                                              <p:spTgt spid="87"/>
                                            </p:tgtEl>
                                          </p:cBhvr>
                                        </p:animEffect>
                                      </p:childTnLst>
                                    </p:cTn>
                                  </p:par>
                                  <p:par>
                                    <p:cTn id="29" presetID="6" presetClass="emph" presetSubtype="0" repeatCount="indefinite" autoRev="1" fill="hold" nodeType="withEffect">
                                      <p:stCondLst>
                                        <p:cond delay="250"/>
                                      </p:stCondLst>
                                      <p:childTnLst>
                                        <p:animScale>
                                          <p:cBhvr>
                                            <p:cTn id="30" dur="1000" fill="hold"/>
                                            <p:tgtEl>
                                              <p:spTgt spid="34"/>
                                            </p:tgtEl>
                                          </p:cBhvr>
                                          <p:by x="120000" y="120000"/>
                                        </p:animScale>
                                      </p:childTnLst>
                                    </p:cTn>
                                  </p:par>
                                  <p:par>
                                    <p:cTn id="31" presetID="32" presetClass="emph" presetSubtype="0" repeatCount="indefinite" fill="hold" nodeType="withEffect">
                                      <p:stCondLst>
                                        <p:cond delay="0"/>
                                      </p:stCondLst>
                                      <p:childTnLst>
                                        <p:animRot by="120000">
                                          <p:cBhvr>
                                            <p:cTn id="32" dur="300" fill="hold">
                                              <p:stCondLst>
                                                <p:cond delay="0"/>
                                              </p:stCondLst>
                                            </p:cTn>
                                            <p:tgtEl>
                                              <p:spTgt spid="34"/>
                                            </p:tgtEl>
                                            <p:attrNameLst>
                                              <p:attrName>r</p:attrName>
                                            </p:attrNameLst>
                                          </p:cBhvr>
                                        </p:animRot>
                                        <p:animRot by="-240000">
                                          <p:cBhvr>
                                            <p:cTn id="33" dur="600" fill="hold">
                                              <p:stCondLst>
                                                <p:cond delay="600"/>
                                              </p:stCondLst>
                                            </p:cTn>
                                            <p:tgtEl>
                                              <p:spTgt spid="34"/>
                                            </p:tgtEl>
                                            <p:attrNameLst>
                                              <p:attrName>r</p:attrName>
                                            </p:attrNameLst>
                                          </p:cBhvr>
                                        </p:animRot>
                                        <p:animRot by="240000">
                                          <p:cBhvr>
                                            <p:cTn id="34" dur="600" fill="hold">
                                              <p:stCondLst>
                                                <p:cond delay="1200"/>
                                              </p:stCondLst>
                                            </p:cTn>
                                            <p:tgtEl>
                                              <p:spTgt spid="34"/>
                                            </p:tgtEl>
                                            <p:attrNameLst>
                                              <p:attrName>r</p:attrName>
                                            </p:attrNameLst>
                                          </p:cBhvr>
                                        </p:animRot>
                                        <p:animRot by="-240000">
                                          <p:cBhvr>
                                            <p:cTn id="35" dur="600" fill="hold">
                                              <p:stCondLst>
                                                <p:cond delay="1800"/>
                                              </p:stCondLst>
                                            </p:cTn>
                                            <p:tgtEl>
                                              <p:spTgt spid="34"/>
                                            </p:tgtEl>
                                            <p:attrNameLst>
                                              <p:attrName>r</p:attrName>
                                            </p:attrNameLst>
                                          </p:cBhvr>
                                        </p:animRot>
                                        <p:animRot by="120000">
                                          <p:cBhvr>
                                            <p:cTn id="36" dur="600" fill="hold">
                                              <p:stCondLst>
                                                <p:cond delay="2400"/>
                                              </p:stCondLst>
                                            </p:cTn>
                                            <p:tgtEl>
                                              <p:spTgt spid="34"/>
                                            </p:tgtEl>
                                            <p:attrNameLst>
                                              <p:attrName>r</p:attrName>
                                            </p:attrNameLst>
                                          </p:cBhvr>
                                        </p:animRot>
                                      </p:childTnLst>
                                    </p:cTn>
                                  </p:par>
                                  <p:par>
                                    <p:cTn id="37" presetID="2" presetClass="entr" presetSubtype="1" fill="hold" nodeType="withEffect">
                                      <p:stCondLst>
                                        <p:cond delay="750"/>
                                      </p:stCondLst>
                                      <p:childTnLst>
                                        <p:set>
                                          <p:cBhvr>
                                            <p:cTn id="38" dur="1" fill="hold">
                                              <p:stCondLst>
                                                <p:cond delay="0"/>
                                              </p:stCondLst>
                                            </p:cTn>
                                            <p:tgtEl>
                                              <p:spTgt spid="53"/>
                                            </p:tgtEl>
                                            <p:attrNameLst>
                                              <p:attrName>style.visibility</p:attrName>
                                            </p:attrNameLst>
                                          </p:cBhvr>
                                          <p:to>
                                            <p:strVal val="visible"/>
                                          </p:to>
                                        </p:set>
                                        <p:anim calcmode="lin" valueType="num">
                                          <p:cBhvr additive="base">
                                            <p:cTn id="39" dur="500" fill="hold"/>
                                            <p:tgtEl>
                                              <p:spTgt spid="53"/>
                                            </p:tgtEl>
                                            <p:attrNameLst>
                                              <p:attrName>ppt_x</p:attrName>
                                            </p:attrNameLst>
                                          </p:cBhvr>
                                          <p:tavLst>
                                            <p:tav tm="0">
                                              <p:val>
                                                <p:strVal val="#ppt_x"/>
                                              </p:val>
                                            </p:tav>
                                            <p:tav tm="100000">
                                              <p:val>
                                                <p:strVal val="#ppt_x"/>
                                              </p:val>
                                            </p:tav>
                                          </p:tavLst>
                                        </p:anim>
                                        <p:anim calcmode="lin" valueType="num">
                                          <p:cBhvr additive="base">
                                            <p:cTn id="40" dur="500" fill="hold"/>
                                            <p:tgtEl>
                                              <p:spTgt spid="53"/>
                                            </p:tgtEl>
                                            <p:attrNameLst>
                                              <p:attrName>ppt_y</p:attrName>
                                            </p:attrNameLst>
                                          </p:cBhvr>
                                          <p:tavLst>
                                            <p:tav tm="0">
                                              <p:val>
                                                <p:strVal val="0-#ppt_h/2"/>
                                              </p:val>
                                            </p:tav>
                                            <p:tav tm="100000">
                                              <p:val>
                                                <p:strVal val="#ppt_y"/>
                                              </p:val>
                                            </p:tav>
                                          </p:tavLst>
                                        </p:anim>
                                      </p:childTnLst>
                                    </p:cTn>
                                  </p:par>
                                  <p:par>
                                    <p:cTn id="41" presetID="10" presetClass="entr" presetSubtype="0" fill="hold" grpId="0" nodeType="withEffect">
                                      <p:stCondLst>
                                        <p:cond delay="75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par>
                                    <p:cTn id="44" presetID="6" presetClass="emph" presetSubtype="0" repeatCount="indefinite" autoRev="1" fill="hold" nodeType="withEffect">
                                      <p:stCondLst>
                                        <p:cond delay="1000"/>
                                      </p:stCondLst>
                                      <p:childTnLst>
                                        <p:animScale>
                                          <p:cBhvr>
                                            <p:cTn id="45" dur="1000" fill="hold"/>
                                            <p:tgtEl>
                                              <p:spTgt spid="53"/>
                                            </p:tgtEl>
                                          </p:cBhvr>
                                          <p:by x="120000" y="120000"/>
                                        </p:animScale>
                                      </p:childTnLst>
                                    </p:cTn>
                                  </p:par>
                                  <p:par>
                                    <p:cTn id="46" presetID="32" presetClass="emph" presetSubtype="0" repeatCount="indefinite" fill="hold" nodeType="withEffect">
                                      <p:stCondLst>
                                        <p:cond delay="0"/>
                                      </p:stCondLst>
                                      <p:childTnLst>
                                        <p:animRot by="120000">
                                          <p:cBhvr>
                                            <p:cTn id="47" dur="300" fill="hold">
                                              <p:stCondLst>
                                                <p:cond delay="0"/>
                                              </p:stCondLst>
                                            </p:cTn>
                                            <p:tgtEl>
                                              <p:spTgt spid="53"/>
                                            </p:tgtEl>
                                            <p:attrNameLst>
                                              <p:attrName>r</p:attrName>
                                            </p:attrNameLst>
                                          </p:cBhvr>
                                        </p:animRot>
                                        <p:animRot by="-240000">
                                          <p:cBhvr>
                                            <p:cTn id="48" dur="600" fill="hold">
                                              <p:stCondLst>
                                                <p:cond delay="600"/>
                                              </p:stCondLst>
                                            </p:cTn>
                                            <p:tgtEl>
                                              <p:spTgt spid="53"/>
                                            </p:tgtEl>
                                            <p:attrNameLst>
                                              <p:attrName>r</p:attrName>
                                            </p:attrNameLst>
                                          </p:cBhvr>
                                        </p:animRot>
                                        <p:animRot by="240000">
                                          <p:cBhvr>
                                            <p:cTn id="49" dur="600" fill="hold">
                                              <p:stCondLst>
                                                <p:cond delay="1200"/>
                                              </p:stCondLst>
                                            </p:cTn>
                                            <p:tgtEl>
                                              <p:spTgt spid="53"/>
                                            </p:tgtEl>
                                            <p:attrNameLst>
                                              <p:attrName>r</p:attrName>
                                            </p:attrNameLst>
                                          </p:cBhvr>
                                        </p:animRot>
                                        <p:animRot by="-240000">
                                          <p:cBhvr>
                                            <p:cTn id="50" dur="600" fill="hold">
                                              <p:stCondLst>
                                                <p:cond delay="1800"/>
                                              </p:stCondLst>
                                            </p:cTn>
                                            <p:tgtEl>
                                              <p:spTgt spid="53"/>
                                            </p:tgtEl>
                                            <p:attrNameLst>
                                              <p:attrName>r</p:attrName>
                                            </p:attrNameLst>
                                          </p:cBhvr>
                                        </p:animRot>
                                        <p:animRot by="120000">
                                          <p:cBhvr>
                                            <p:cTn id="51" dur="600" fill="hold">
                                              <p:stCondLst>
                                                <p:cond delay="2400"/>
                                              </p:stCondLst>
                                            </p:cTn>
                                            <p:tgtEl>
                                              <p:spTgt spid="53"/>
                                            </p:tgtEl>
                                            <p:attrNameLst>
                                              <p:attrName>r</p:attrName>
                                            </p:attrNameLst>
                                          </p:cBhvr>
                                        </p:animRot>
                                      </p:childTnLst>
                                    </p:cTn>
                                  </p:par>
                                  <p:par>
                                    <p:cTn id="52" presetID="2" presetClass="entr" presetSubtype="1" fill="hold" nodeType="withEffect">
                                      <p:stCondLst>
                                        <p:cond delay="500"/>
                                      </p:stCondLst>
                                      <p:childTnLst>
                                        <p:set>
                                          <p:cBhvr>
                                            <p:cTn id="53" dur="1" fill="hold">
                                              <p:stCondLst>
                                                <p:cond delay="0"/>
                                              </p:stCondLst>
                                            </p:cTn>
                                            <p:tgtEl>
                                              <p:spTgt spid="70"/>
                                            </p:tgtEl>
                                            <p:attrNameLst>
                                              <p:attrName>style.visibility</p:attrName>
                                            </p:attrNameLst>
                                          </p:cBhvr>
                                          <p:to>
                                            <p:strVal val="visible"/>
                                          </p:to>
                                        </p:set>
                                        <p:anim calcmode="lin" valueType="num">
                                          <p:cBhvr additive="base">
                                            <p:cTn id="54" dur="500" fill="hold"/>
                                            <p:tgtEl>
                                              <p:spTgt spid="70"/>
                                            </p:tgtEl>
                                            <p:attrNameLst>
                                              <p:attrName>ppt_x</p:attrName>
                                            </p:attrNameLst>
                                          </p:cBhvr>
                                          <p:tavLst>
                                            <p:tav tm="0">
                                              <p:val>
                                                <p:strVal val="#ppt_x"/>
                                              </p:val>
                                            </p:tav>
                                            <p:tav tm="100000">
                                              <p:val>
                                                <p:strVal val="#ppt_x"/>
                                              </p:val>
                                            </p:tav>
                                          </p:tavLst>
                                        </p:anim>
                                        <p:anim calcmode="lin" valueType="num">
                                          <p:cBhvr additive="base">
                                            <p:cTn id="55" dur="500" fill="hold"/>
                                            <p:tgtEl>
                                              <p:spTgt spid="70"/>
                                            </p:tgtEl>
                                            <p:attrNameLst>
                                              <p:attrName>ppt_y</p:attrName>
                                            </p:attrNameLst>
                                          </p:cBhvr>
                                          <p:tavLst>
                                            <p:tav tm="0">
                                              <p:val>
                                                <p:strVal val="0-#ppt_h/2"/>
                                              </p:val>
                                            </p:tav>
                                            <p:tav tm="100000">
                                              <p:val>
                                                <p:strVal val="#ppt_y"/>
                                              </p:val>
                                            </p:tav>
                                          </p:tavLst>
                                        </p:anim>
                                      </p:childTnLst>
                                    </p:cTn>
                                  </p:par>
                                  <p:par>
                                    <p:cTn id="56" presetID="6" presetClass="emph" presetSubtype="0" repeatCount="indefinite" autoRev="1" fill="hold" nodeType="withEffect">
                                      <p:stCondLst>
                                        <p:cond delay="1500"/>
                                      </p:stCondLst>
                                      <p:childTnLst>
                                        <p:animScale>
                                          <p:cBhvr>
                                            <p:cTn id="57" dur="1000" fill="hold"/>
                                            <p:tgtEl>
                                              <p:spTgt spid="70"/>
                                            </p:tgtEl>
                                          </p:cBhvr>
                                          <p:by x="120000" y="120000"/>
                                        </p:animScale>
                                      </p:childTnLst>
                                    </p:cTn>
                                  </p:par>
                                  <p:par>
                                    <p:cTn id="58" presetID="32" presetClass="emph" presetSubtype="0" repeatCount="indefinite" fill="hold" nodeType="withEffect">
                                      <p:stCondLst>
                                        <p:cond delay="0"/>
                                      </p:stCondLst>
                                      <p:childTnLst>
                                        <p:animRot by="120000">
                                          <p:cBhvr>
                                            <p:cTn id="59" dur="300" fill="hold">
                                              <p:stCondLst>
                                                <p:cond delay="0"/>
                                              </p:stCondLst>
                                            </p:cTn>
                                            <p:tgtEl>
                                              <p:spTgt spid="70"/>
                                            </p:tgtEl>
                                            <p:attrNameLst>
                                              <p:attrName>r</p:attrName>
                                            </p:attrNameLst>
                                          </p:cBhvr>
                                        </p:animRot>
                                        <p:animRot by="-240000">
                                          <p:cBhvr>
                                            <p:cTn id="60" dur="600" fill="hold">
                                              <p:stCondLst>
                                                <p:cond delay="600"/>
                                              </p:stCondLst>
                                            </p:cTn>
                                            <p:tgtEl>
                                              <p:spTgt spid="70"/>
                                            </p:tgtEl>
                                            <p:attrNameLst>
                                              <p:attrName>r</p:attrName>
                                            </p:attrNameLst>
                                          </p:cBhvr>
                                        </p:animRot>
                                        <p:animRot by="240000">
                                          <p:cBhvr>
                                            <p:cTn id="61" dur="600" fill="hold">
                                              <p:stCondLst>
                                                <p:cond delay="1200"/>
                                              </p:stCondLst>
                                            </p:cTn>
                                            <p:tgtEl>
                                              <p:spTgt spid="70"/>
                                            </p:tgtEl>
                                            <p:attrNameLst>
                                              <p:attrName>r</p:attrName>
                                            </p:attrNameLst>
                                          </p:cBhvr>
                                        </p:animRot>
                                        <p:animRot by="-240000">
                                          <p:cBhvr>
                                            <p:cTn id="62" dur="600" fill="hold">
                                              <p:stCondLst>
                                                <p:cond delay="1800"/>
                                              </p:stCondLst>
                                            </p:cTn>
                                            <p:tgtEl>
                                              <p:spTgt spid="70"/>
                                            </p:tgtEl>
                                            <p:attrNameLst>
                                              <p:attrName>r</p:attrName>
                                            </p:attrNameLst>
                                          </p:cBhvr>
                                        </p:animRot>
                                        <p:animRot by="120000">
                                          <p:cBhvr>
                                            <p:cTn id="63" dur="600" fill="hold">
                                              <p:stCondLst>
                                                <p:cond delay="2400"/>
                                              </p:stCondLst>
                                            </p:cTn>
                                            <p:tgtEl>
                                              <p:spTgt spid="70"/>
                                            </p:tgtEl>
                                            <p:attrNameLst>
                                              <p:attrName>r</p:attrName>
                                            </p:attrNameLst>
                                          </p:cBhvr>
                                        </p:animRot>
                                      </p:childTnLst>
                                    </p:cTn>
                                  </p:par>
                                </p:childTnLst>
                              </p:cTn>
                            </p:par>
                            <p:par>
                              <p:cTn id="64" fill="hold">
                                <p:stCondLst>
                                  <p:cond delay="3500"/>
                                </p:stCondLst>
                                <p:childTnLst>
                                  <p:par>
                                    <p:cTn id="65" presetID="23" presetClass="entr" presetSubtype="16"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childTnLst>
                                    </p:cTn>
                                  </p:par>
                                  <p:par>
                                    <p:cTn id="69" presetID="23" presetClass="entr" presetSubtype="16" fill="hold"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500" fill="hold"/>
                                            <p:tgtEl>
                                              <p:spTgt spid="64"/>
                                            </p:tgtEl>
                                            <p:attrNameLst>
                                              <p:attrName>ppt_w</p:attrName>
                                            </p:attrNameLst>
                                          </p:cBhvr>
                                          <p:tavLst>
                                            <p:tav tm="0">
                                              <p:val>
                                                <p:fltVal val="0"/>
                                              </p:val>
                                            </p:tav>
                                            <p:tav tm="100000">
                                              <p:val>
                                                <p:strVal val="#ppt_w"/>
                                              </p:val>
                                            </p:tav>
                                          </p:tavLst>
                                        </p:anim>
                                        <p:anim calcmode="lin" valueType="num">
                                          <p:cBhvr>
                                            <p:cTn id="72" dur="500" fill="hold"/>
                                            <p:tgtEl>
                                              <p:spTgt spid="64"/>
                                            </p:tgtEl>
                                            <p:attrNameLst>
                                              <p:attrName>ppt_h</p:attrName>
                                            </p:attrNameLst>
                                          </p:cBhvr>
                                          <p:tavLst>
                                            <p:tav tm="0">
                                              <p:val>
                                                <p:fltVal val="0"/>
                                              </p:val>
                                            </p:tav>
                                            <p:tav tm="100000">
                                              <p:val>
                                                <p:strVal val="#ppt_h"/>
                                              </p:val>
                                            </p:tav>
                                          </p:tavLst>
                                        </p:anim>
                                      </p:childTnLst>
                                    </p:cTn>
                                  </p:par>
                                  <p:par>
                                    <p:cTn id="73" presetID="23" presetClass="entr" presetSubtype="16" fill="hold" nodeType="withEffect">
                                      <p:stCondLst>
                                        <p:cond delay="0"/>
                                      </p:stCondLst>
                                      <p:childTnLst>
                                        <p:set>
                                          <p:cBhvr>
                                            <p:cTn id="74" dur="1" fill="hold">
                                              <p:stCondLst>
                                                <p:cond delay="0"/>
                                              </p:stCondLst>
                                            </p:cTn>
                                            <p:tgtEl>
                                              <p:spTgt spid="83"/>
                                            </p:tgtEl>
                                            <p:attrNameLst>
                                              <p:attrName>style.visibility</p:attrName>
                                            </p:attrNameLst>
                                          </p:cBhvr>
                                          <p:to>
                                            <p:strVal val="visible"/>
                                          </p:to>
                                        </p:set>
                                        <p:anim calcmode="lin" valueType="num">
                                          <p:cBhvr>
                                            <p:cTn id="75" dur="500" fill="hold"/>
                                            <p:tgtEl>
                                              <p:spTgt spid="83"/>
                                            </p:tgtEl>
                                            <p:attrNameLst>
                                              <p:attrName>ppt_w</p:attrName>
                                            </p:attrNameLst>
                                          </p:cBhvr>
                                          <p:tavLst>
                                            <p:tav tm="0">
                                              <p:val>
                                                <p:fltVal val="0"/>
                                              </p:val>
                                            </p:tav>
                                            <p:tav tm="100000">
                                              <p:val>
                                                <p:strVal val="#ppt_w"/>
                                              </p:val>
                                            </p:tav>
                                          </p:tavLst>
                                        </p:anim>
                                        <p:anim calcmode="lin" valueType="num">
                                          <p:cBhvr>
                                            <p:cTn id="76" dur="500" fill="hold"/>
                                            <p:tgtEl>
                                              <p:spTgt spid="83"/>
                                            </p:tgtEl>
                                            <p:attrNameLst>
                                              <p:attrName>ppt_h</p:attrName>
                                            </p:attrNameLst>
                                          </p:cBhvr>
                                          <p:tavLst>
                                            <p:tav tm="0">
                                              <p:val>
                                                <p:fltVal val="0"/>
                                              </p:val>
                                            </p:tav>
                                            <p:tav tm="100000">
                                              <p:val>
                                                <p:strVal val="#ppt_h"/>
                                              </p:val>
                                            </p:tav>
                                          </p:tavLst>
                                        </p:anim>
                                      </p:childTnLst>
                                    </p:cTn>
                                  </p:par>
                                  <p:par>
                                    <p:cTn id="77" presetID="23" presetClass="entr" presetSubtype="16" fill="hold" nodeType="withEffect">
                                      <p:stCondLst>
                                        <p:cond delay="0"/>
                                      </p:stCondLst>
                                      <p:childTnLst>
                                        <p:set>
                                          <p:cBhvr>
                                            <p:cTn id="78" dur="1" fill="hold">
                                              <p:stCondLst>
                                                <p:cond delay="0"/>
                                              </p:stCondLst>
                                            </p:cTn>
                                            <p:tgtEl>
                                              <p:spTgt spid="73"/>
                                            </p:tgtEl>
                                            <p:attrNameLst>
                                              <p:attrName>style.visibility</p:attrName>
                                            </p:attrNameLst>
                                          </p:cBhvr>
                                          <p:to>
                                            <p:strVal val="visible"/>
                                          </p:to>
                                        </p:set>
                                        <p:anim calcmode="lin" valueType="num">
                                          <p:cBhvr>
                                            <p:cTn id="79" dur="500" fill="hold"/>
                                            <p:tgtEl>
                                              <p:spTgt spid="73"/>
                                            </p:tgtEl>
                                            <p:attrNameLst>
                                              <p:attrName>ppt_w</p:attrName>
                                            </p:attrNameLst>
                                          </p:cBhvr>
                                          <p:tavLst>
                                            <p:tav tm="0">
                                              <p:val>
                                                <p:fltVal val="0"/>
                                              </p:val>
                                            </p:tav>
                                            <p:tav tm="100000">
                                              <p:val>
                                                <p:strVal val="#ppt_w"/>
                                              </p:val>
                                            </p:tav>
                                          </p:tavLst>
                                        </p:anim>
                                        <p:anim calcmode="lin" valueType="num">
                                          <p:cBhvr>
                                            <p:cTn id="80" dur="500" fill="hold"/>
                                            <p:tgtEl>
                                              <p:spTgt spid="73"/>
                                            </p:tgtEl>
                                            <p:attrNameLst>
                                              <p:attrName>ppt_h</p:attrName>
                                            </p:attrNameLst>
                                          </p:cBhvr>
                                          <p:tavLst>
                                            <p:tav tm="0">
                                              <p:val>
                                                <p:fltVal val="0"/>
                                              </p:val>
                                            </p:tav>
                                            <p:tav tm="100000">
                                              <p:val>
                                                <p:strVal val="#ppt_h"/>
                                              </p:val>
                                            </p:tav>
                                          </p:tavLst>
                                        </p:anim>
                                      </p:childTnLst>
                                    </p:cTn>
                                  </p:par>
                                  <p:par>
                                    <p:cTn id="81" presetID="23" presetClass="entr" presetSubtype="16" fill="hold" nodeType="withEffect">
                                      <p:stCondLst>
                                        <p:cond delay="0"/>
                                      </p:stCondLst>
                                      <p:childTnLst>
                                        <p:set>
                                          <p:cBhvr>
                                            <p:cTn id="82" dur="1" fill="hold">
                                              <p:stCondLst>
                                                <p:cond delay="0"/>
                                              </p:stCondLst>
                                            </p:cTn>
                                            <p:tgtEl>
                                              <p:spTgt spid="61"/>
                                            </p:tgtEl>
                                            <p:attrNameLst>
                                              <p:attrName>style.visibility</p:attrName>
                                            </p:attrNameLst>
                                          </p:cBhvr>
                                          <p:to>
                                            <p:strVal val="visible"/>
                                          </p:to>
                                        </p:set>
                                        <p:anim calcmode="lin" valueType="num">
                                          <p:cBhvr>
                                            <p:cTn id="83" dur="500" fill="hold"/>
                                            <p:tgtEl>
                                              <p:spTgt spid="61"/>
                                            </p:tgtEl>
                                            <p:attrNameLst>
                                              <p:attrName>ppt_w</p:attrName>
                                            </p:attrNameLst>
                                          </p:cBhvr>
                                          <p:tavLst>
                                            <p:tav tm="0">
                                              <p:val>
                                                <p:fltVal val="0"/>
                                              </p:val>
                                            </p:tav>
                                            <p:tav tm="100000">
                                              <p:val>
                                                <p:strVal val="#ppt_w"/>
                                              </p:val>
                                            </p:tav>
                                          </p:tavLst>
                                        </p:anim>
                                        <p:anim calcmode="lin" valueType="num">
                                          <p:cBhvr>
                                            <p:cTn id="84" dur="500" fill="hold"/>
                                            <p:tgtEl>
                                              <p:spTgt spid="61"/>
                                            </p:tgtEl>
                                            <p:attrNameLst>
                                              <p:attrName>ppt_h</p:attrName>
                                            </p:attrNameLst>
                                          </p:cBhvr>
                                          <p:tavLst>
                                            <p:tav tm="0">
                                              <p:val>
                                                <p:fltVal val="0"/>
                                              </p:val>
                                            </p:tav>
                                            <p:tav tm="100000">
                                              <p:val>
                                                <p:strVal val="#ppt_h"/>
                                              </p:val>
                                            </p:tav>
                                          </p:tavLst>
                                        </p:anim>
                                      </p:childTnLst>
                                    </p:cTn>
                                  </p:par>
                                  <p:par>
                                    <p:cTn id="85" presetID="23" presetClass="entr" presetSubtype="16" fill="hold" nodeType="withEffect">
                                      <p:stCondLst>
                                        <p:cond delay="0"/>
                                      </p:stCondLst>
                                      <p:childTnLst>
                                        <p:set>
                                          <p:cBhvr>
                                            <p:cTn id="86" dur="1" fill="hold">
                                              <p:stCondLst>
                                                <p:cond delay="0"/>
                                              </p:stCondLst>
                                            </p:cTn>
                                            <p:tgtEl>
                                              <p:spTgt spid="76"/>
                                            </p:tgtEl>
                                            <p:attrNameLst>
                                              <p:attrName>style.visibility</p:attrName>
                                            </p:attrNameLst>
                                          </p:cBhvr>
                                          <p:to>
                                            <p:strVal val="visible"/>
                                          </p:to>
                                        </p:set>
                                        <p:anim calcmode="lin" valueType="num">
                                          <p:cBhvr>
                                            <p:cTn id="87" dur="500" fill="hold"/>
                                            <p:tgtEl>
                                              <p:spTgt spid="76"/>
                                            </p:tgtEl>
                                            <p:attrNameLst>
                                              <p:attrName>ppt_w</p:attrName>
                                            </p:attrNameLst>
                                          </p:cBhvr>
                                          <p:tavLst>
                                            <p:tav tm="0">
                                              <p:val>
                                                <p:fltVal val="0"/>
                                              </p:val>
                                            </p:tav>
                                            <p:tav tm="100000">
                                              <p:val>
                                                <p:strVal val="#ppt_w"/>
                                              </p:val>
                                            </p:tav>
                                          </p:tavLst>
                                        </p:anim>
                                        <p:anim calcmode="lin" valueType="num">
                                          <p:cBhvr>
                                            <p:cTn id="88" dur="500" fill="hold"/>
                                            <p:tgtEl>
                                              <p:spTgt spid="76"/>
                                            </p:tgtEl>
                                            <p:attrNameLst>
                                              <p:attrName>ppt_h</p:attrName>
                                            </p:attrNameLst>
                                          </p:cBhvr>
                                          <p:tavLst>
                                            <p:tav tm="0">
                                              <p:val>
                                                <p:fltVal val="0"/>
                                              </p:val>
                                            </p:tav>
                                            <p:tav tm="100000">
                                              <p:val>
                                                <p:strVal val="#ppt_h"/>
                                              </p:val>
                                            </p:tav>
                                          </p:tavLst>
                                        </p:anim>
                                      </p:childTnLst>
                                    </p:cTn>
                                  </p:par>
                                  <p:par>
                                    <p:cTn id="89" presetID="23" presetClass="entr" presetSubtype="16" fill="hold" nodeType="withEffect">
                                      <p:stCondLst>
                                        <p:cond delay="0"/>
                                      </p:stCondLst>
                                      <p:childTnLst>
                                        <p:set>
                                          <p:cBhvr>
                                            <p:cTn id="90" dur="1" fill="hold">
                                              <p:stCondLst>
                                                <p:cond delay="0"/>
                                              </p:stCondLst>
                                            </p:cTn>
                                            <p:tgtEl>
                                              <p:spTgt spid="2"/>
                                            </p:tgtEl>
                                            <p:attrNameLst>
                                              <p:attrName>style.visibility</p:attrName>
                                            </p:attrNameLst>
                                          </p:cBhvr>
                                          <p:to>
                                            <p:strVal val="visible"/>
                                          </p:to>
                                        </p:set>
                                        <p:anim calcmode="lin" valueType="num">
                                          <p:cBhvr>
                                            <p:cTn id="91" dur="500" fill="hold"/>
                                            <p:tgtEl>
                                              <p:spTgt spid="2"/>
                                            </p:tgtEl>
                                            <p:attrNameLst>
                                              <p:attrName>ppt_w</p:attrName>
                                            </p:attrNameLst>
                                          </p:cBhvr>
                                          <p:tavLst>
                                            <p:tav tm="0">
                                              <p:val>
                                                <p:fltVal val="0"/>
                                              </p:val>
                                            </p:tav>
                                            <p:tav tm="100000">
                                              <p:val>
                                                <p:strVal val="#ppt_w"/>
                                              </p:val>
                                            </p:tav>
                                          </p:tavLst>
                                        </p:anim>
                                        <p:anim calcmode="lin" valueType="num">
                                          <p:cBhvr>
                                            <p:cTn id="92" dur="500" fill="hold"/>
                                            <p:tgtEl>
                                              <p:spTgt spid="2"/>
                                            </p:tgtEl>
                                            <p:attrNameLst>
                                              <p:attrName>ppt_h</p:attrName>
                                            </p:attrNameLst>
                                          </p:cBhvr>
                                          <p:tavLst>
                                            <p:tav tm="0">
                                              <p:val>
                                                <p:fltVal val="0"/>
                                              </p:val>
                                            </p:tav>
                                            <p:tav tm="100000">
                                              <p:val>
                                                <p:strVal val="#ppt_h"/>
                                              </p:val>
                                            </p:tav>
                                          </p:tavLst>
                                        </p:anim>
                                      </p:childTnLst>
                                    </p:cTn>
                                  </p:par>
                                  <p:par>
                                    <p:cTn id="93" presetID="23" presetClass="entr" presetSubtype="16" fill="hold" nodeType="withEffect">
                                      <p:stCondLst>
                                        <p:cond delay="0"/>
                                      </p:stCondLst>
                                      <p:childTnLst>
                                        <p:set>
                                          <p:cBhvr>
                                            <p:cTn id="94" dur="1" fill="hold">
                                              <p:stCondLst>
                                                <p:cond delay="0"/>
                                              </p:stCondLst>
                                            </p:cTn>
                                            <p:tgtEl>
                                              <p:spTgt spid="80"/>
                                            </p:tgtEl>
                                            <p:attrNameLst>
                                              <p:attrName>style.visibility</p:attrName>
                                            </p:attrNameLst>
                                          </p:cBhvr>
                                          <p:to>
                                            <p:strVal val="visible"/>
                                          </p:to>
                                        </p:set>
                                        <p:anim calcmode="lin" valueType="num">
                                          <p:cBhvr>
                                            <p:cTn id="95" dur="500" fill="hold"/>
                                            <p:tgtEl>
                                              <p:spTgt spid="80"/>
                                            </p:tgtEl>
                                            <p:attrNameLst>
                                              <p:attrName>ppt_w</p:attrName>
                                            </p:attrNameLst>
                                          </p:cBhvr>
                                          <p:tavLst>
                                            <p:tav tm="0">
                                              <p:val>
                                                <p:fltVal val="0"/>
                                              </p:val>
                                            </p:tav>
                                            <p:tav tm="100000">
                                              <p:val>
                                                <p:strVal val="#ppt_w"/>
                                              </p:val>
                                            </p:tav>
                                          </p:tavLst>
                                        </p:anim>
                                        <p:anim calcmode="lin" valueType="num">
                                          <p:cBhvr>
                                            <p:cTn id="96" dur="500" fill="hold"/>
                                            <p:tgtEl>
                                              <p:spTgt spid="80"/>
                                            </p:tgtEl>
                                            <p:attrNameLst>
                                              <p:attrName>ppt_h</p:attrName>
                                            </p:attrNameLst>
                                          </p:cBhvr>
                                          <p:tavLst>
                                            <p:tav tm="0">
                                              <p:val>
                                                <p:fltVal val="0"/>
                                              </p:val>
                                            </p:tav>
                                            <p:tav tm="100000">
                                              <p:val>
                                                <p:strVal val="#ppt_h"/>
                                              </p:val>
                                            </p:tav>
                                          </p:tavLst>
                                        </p:anim>
                                      </p:childTnLst>
                                    </p:cTn>
                                  </p:par>
                                  <p:par>
                                    <p:cTn id="97" presetID="32" presetClass="emph" presetSubtype="0" repeatCount="indefinite" fill="hold" nodeType="withEffect">
                                      <p:stCondLst>
                                        <p:cond delay="0"/>
                                      </p:stCondLst>
                                      <p:childTnLst>
                                        <p:animRot by="120000">
                                          <p:cBhvr>
                                            <p:cTn id="98" dur="200" fill="hold">
                                              <p:stCondLst>
                                                <p:cond delay="0"/>
                                              </p:stCondLst>
                                            </p:cTn>
                                            <p:tgtEl>
                                              <p:spTgt spid="67"/>
                                            </p:tgtEl>
                                            <p:attrNameLst>
                                              <p:attrName>r</p:attrName>
                                            </p:attrNameLst>
                                          </p:cBhvr>
                                        </p:animRot>
                                        <p:animRot by="-240000">
                                          <p:cBhvr>
                                            <p:cTn id="99" dur="400" fill="hold">
                                              <p:stCondLst>
                                                <p:cond delay="400"/>
                                              </p:stCondLst>
                                            </p:cTn>
                                            <p:tgtEl>
                                              <p:spTgt spid="67"/>
                                            </p:tgtEl>
                                            <p:attrNameLst>
                                              <p:attrName>r</p:attrName>
                                            </p:attrNameLst>
                                          </p:cBhvr>
                                        </p:animRot>
                                        <p:animRot by="240000">
                                          <p:cBhvr>
                                            <p:cTn id="100" dur="400" fill="hold">
                                              <p:stCondLst>
                                                <p:cond delay="800"/>
                                              </p:stCondLst>
                                            </p:cTn>
                                            <p:tgtEl>
                                              <p:spTgt spid="67"/>
                                            </p:tgtEl>
                                            <p:attrNameLst>
                                              <p:attrName>r</p:attrName>
                                            </p:attrNameLst>
                                          </p:cBhvr>
                                        </p:animRot>
                                        <p:animRot by="-240000">
                                          <p:cBhvr>
                                            <p:cTn id="101" dur="400" fill="hold">
                                              <p:stCondLst>
                                                <p:cond delay="1200"/>
                                              </p:stCondLst>
                                            </p:cTn>
                                            <p:tgtEl>
                                              <p:spTgt spid="67"/>
                                            </p:tgtEl>
                                            <p:attrNameLst>
                                              <p:attrName>r</p:attrName>
                                            </p:attrNameLst>
                                          </p:cBhvr>
                                        </p:animRot>
                                        <p:animRot by="120000">
                                          <p:cBhvr>
                                            <p:cTn id="102" dur="400" fill="hold">
                                              <p:stCondLst>
                                                <p:cond delay="1600"/>
                                              </p:stCondLst>
                                            </p:cTn>
                                            <p:tgtEl>
                                              <p:spTgt spid="67"/>
                                            </p:tgtEl>
                                            <p:attrNameLst>
                                              <p:attrName>r</p:attrName>
                                            </p:attrNameLst>
                                          </p:cBhvr>
                                        </p:animRot>
                                      </p:childTnLst>
                                    </p:cTn>
                                  </p:par>
                                  <p:par>
                                    <p:cTn id="103" presetID="32" presetClass="emph" presetSubtype="0" repeatCount="indefinite" fill="hold" nodeType="withEffect">
                                      <p:stCondLst>
                                        <p:cond delay="0"/>
                                      </p:stCondLst>
                                      <p:childTnLst>
                                        <p:animRot by="120000">
                                          <p:cBhvr>
                                            <p:cTn id="104" dur="200" fill="hold">
                                              <p:stCondLst>
                                                <p:cond delay="0"/>
                                              </p:stCondLst>
                                            </p:cTn>
                                            <p:tgtEl>
                                              <p:spTgt spid="64"/>
                                            </p:tgtEl>
                                            <p:attrNameLst>
                                              <p:attrName>r</p:attrName>
                                            </p:attrNameLst>
                                          </p:cBhvr>
                                        </p:animRot>
                                        <p:animRot by="-240000">
                                          <p:cBhvr>
                                            <p:cTn id="105" dur="400" fill="hold">
                                              <p:stCondLst>
                                                <p:cond delay="400"/>
                                              </p:stCondLst>
                                            </p:cTn>
                                            <p:tgtEl>
                                              <p:spTgt spid="64"/>
                                            </p:tgtEl>
                                            <p:attrNameLst>
                                              <p:attrName>r</p:attrName>
                                            </p:attrNameLst>
                                          </p:cBhvr>
                                        </p:animRot>
                                        <p:animRot by="240000">
                                          <p:cBhvr>
                                            <p:cTn id="106" dur="400" fill="hold">
                                              <p:stCondLst>
                                                <p:cond delay="800"/>
                                              </p:stCondLst>
                                            </p:cTn>
                                            <p:tgtEl>
                                              <p:spTgt spid="64"/>
                                            </p:tgtEl>
                                            <p:attrNameLst>
                                              <p:attrName>r</p:attrName>
                                            </p:attrNameLst>
                                          </p:cBhvr>
                                        </p:animRot>
                                        <p:animRot by="-240000">
                                          <p:cBhvr>
                                            <p:cTn id="107" dur="400" fill="hold">
                                              <p:stCondLst>
                                                <p:cond delay="1200"/>
                                              </p:stCondLst>
                                            </p:cTn>
                                            <p:tgtEl>
                                              <p:spTgt spid="64"/>
                                            </p:tgtEl>
                                            <p:attrNameLst>
                                              <p:attrName>r</p:attrName>
                                            </p:attrNameLst>
                                          </p:cBhvr>
                                        </p:animRot>
                                        <p:animRot by="120000">
                                          <p:cBhvr>
                                            <p:cTn id="108" dur="400" fill="hold">
                                              <p:stCondLst>
                                                <p:cond delay="1600"/>
                                              </p:stCondLst>
                                            </p:cTn>
                                            <p:tgtEl>
                                              <p:spTgt spid="64"/>
                                            </p:tgtEl>
                                            <p:attrNameLst>
                                              <p:attrName>r</p:attrName>
                                            </p:attrNameLst>
                                          </p:cBhvr>
                                        </p:animRot>
                                      </p:childTnLst>
                                    </p:cTn>
                                  </p:par>
                                  <p:par>
                                    <p:cTn id="109" presetID="32" presetClass="emph" presetSubtype="0" repeatCount="indefinite" fill="hold" nodeType="withEffect">
                                      <p:stCondLst>
                                        <p:cond delay="0"/>
                                      </p:stCondLst>
                                      <p:childTnLst>
                                        <p:animRot by="120000">
                                          <p:cBhvr>
                                            <p:cTn id="110" dur="200" fill="hold">
                                              <p:stCondLst>
                                                <p:cond delay="0"/>
                                              </p:stCondLst>
                                            </p:cTn>
                                            <p:tgtEl>
                                              <p:spTgt spid="83"/>
                                            </p:tgtEl>
                                            <p:attrNameLst>
                                              <p:attrName>r</p:attrName>
                                            </p:attrNameLst>
                                          </p:cBhvr>
                                        </p:animRot>
                                        <p:animRot by="-240000">
                                          <p:cBhvr>
                                            <p:cTn id="111" dur="400" fill="hold">
                                              <p:stCondLst>
                                                <p:cond delay="400"/>
                                              </p:stCondLst>
                                            </p:cTn>
                                            <p:tgtEl>
                                              <p:spTgt spid="83"/>
                                            </p:tgtEl>
                                            <p:attrNameLst>
                                              <p:attrName>r</p:attrName>
                                            </p:attrNameLst>
                                          </p:cBhvr>
                                        </p:animRot>
                                        <p:animRot by="240000">
                                          <p:cBhvr>
                                            <p:cTn id="112" dur="400" fill="hold">
                                              <p:stCondLst>
                                                <p:cond delay="800"/>
                                              </p:stCondLst>
                                            </p:cTn>
                                            <p:tgtEl>
                                              <p:spTgt spid="83"/>
                                            </p:tgtEl>
                                            <p:attrNameLst>
                                              <p:attrName>r</p:attrName>
                                            </p:attrNameLst>
                                          </p:cBhvr>
                                        </p:animRot>
                                        <p:animRot by="-240000">
                                          <p:cBhvr>
                                            <p:cTn id="113" dur="400" fill="hold">
                                              <p:stCondLst>
                                                <p:cond delay="1200"/>
                                              </p:stCondLst>
                                            </p:cTn>
                                            <p:tgtEl>
                                              <p:spTgt spid="83"/>
                                            </p:tgtEl>
                                            <p:attrNameLst>
                                              <p:attrName>r</p:attrName>
                                            </p:attrNameLst>
                                          </p:cBhvr>
                                        </p:animRot>
                                        <p:animRot by="120000">
                                          <p:cBhvr>
                                            <p:cTn id="114" dur="400" fill="hold">
                                              <p:stCondLst>
                                                <p:cond delay="1600"/>
                                              </p:stCondLst>
                                            </p:cTn>
                                            <p:tgtEl>
                                              <p:spTgt spid="83"/>
                                            </p:tgtEl>
                                            <p:attrNameLst>
                                              <p:attrName>r</p:attrName>
                                            </p:attrNameLst>
                                          </p:cBhvr>
                                        </p:animRot>
                                      </p:childTnLst>
                                    </p:cTn>
                                  </p:par>
                                  <p:par>
                                    <p:cTn id="115" presetID="32" presetClass="emph" presetSubtype="0" repeatCount="indefinite" fill="hold" nodeType="withEffect">
                                      <p:stCondLst>
                                        <p:cond delay="0"/>
                                      </p:stCondLst>
                                      <p:childTnLst>
                                        <p:animRot by="120000">
                                          <p:cBhvr>
                                            <p:cTn id="116" dur="200" fill="hold">
                                              <p:stCondLst>
                                                <p:cond delay="0"/>
                                              </p:stCondLst>
                                            </p:cTn>
                                            <p:tgtEl>
                                              <p:spTgt spid="73"/>
                                            </p:tgtEl>
                                            <p:attrNameLst>
                                              <p:attrName>r</p:attrName>
                                            </p:attrNameLst>
                                          </p:cBhvr>
                                        </p:animRot>
                                        <p:animRot by="-240000">
                                          <p:cBhvr>
                                            <p:cTn id="117" dur="400" fill="hold">
                                              <p:stCondLst>
                                                <p:cond delay="400"/>
                                              </p:stCondLst>
                                            </p:cTn>
                                            <p:tgtEl>
                                              <p:spTgt spid="73"/>
                                            </p:tgtEl>
                                            <p:attrNameLst>
                                              <p:attrName>r</p:attrName>
                                            </p:attrNameLst>
                                          </p:cBhvr>
                                        </p:animRot>
                                        <p:animRot by="240000">
                                          <p:cBhvr>
                                            <p:cTn id="118" dur="400" fill="hold">
                                              <p:stCondLst>
                                                <p:cond delay="800"/>
                                              </p:stCondLst>
                                            </p:cTn>
                                            <p:tgtEl>
                                              <p:spTgt spid="73"/>
                                            </p:tgtEl>
                                            <p:attrNameLst>
                                              <p:attrName>r</p:attrName>
                                            </p:attrNameLst>
                                          </p:cBhvr>
                                        </p:animRot>
                                        <p:animRot by="-240000">
                                          <p:cBhvr>
                                            <p:cTn id="119" dur="400" fill="hold">
                                              <p:stCondLst>
                                                <p:cond delay="1200"/>
                                              </p:stCondLst>
                                            </p:cTn>
                                            <p:tgtEl>
                                              <p:spTgt spid="73"/>
                                            </p:tgtEl>
                                            <p:attrNameLst>
                                              <p:attrName>r</p:attrName>
                                            </p:attrNameLst>
                                          </p:cBhvr>
                                        </p:animRot>
                                        <p:animRot by="120000">
                                          <p:cBhvr>
                                            <p:cTn id="120" dur="400" fill="hold">
                                              <p:stCondLst>
                                                <p:cond delay="1600"/>
                                              </p:stCondLst>
                                            </p:cTn>
                                            <p:tgtEl>
                                              <p:spTgt spid="73"/>
                                            </p:tgtEl>
                                            <p:attrNameLst>
                                              <p:attrName>r</p:attrName>
                                            </p:attrNameLst>
                                          </p:cBhvr>
                                        </p:animRot>
                                      </p:childTnLst>
                                    </p:cTn>
                                  </p:par>
                                  <p:par>
                                    <p:cTn id="121" presetID="32" presetClass="emph" presetSubtype="0" repeatCount="indefinite" fill="hold" nodeType="withEffect">
                                      <p:stCondLst>
                                        <p:cond delay="0"/>
                                      </p:stCondLst>
                                      <p:childTnLst>
                                        <p:animRot by="120000">
                                          <p:cBhvr>
                                            <p:cTn id="122" dur="200" fill="hold">
                                              <p:stCondLst>
                                                <p:cond delay="0"/>
                                              </p:stCondLst>
                                            </p:cTn>
                                            <p:tgtEl>
                                              <p:spTgt spid="61"/>
                                            </p:tgtEl>
                                            <p:attrNameLst>
                                              <p:attrName>r</p:attrName>
                                            </p:attrNameLst>
                                          </p:cBhvr>
                                        </p:animRot>
                                        <p:animRot by="-240000">
                                          <p:cBhvr>
                                            <p:cTn id="123" dur="400" fill="hold">
                                              <p:stCondLst>
                                                <p:cond delay="400"/>
                                              </p:stCondLst>
                                            </p:cTn>
                                            <p:tgtEl>
                                              <p:spTgt spid="61"/>
                                            </p:tgtEl>
                                            <p:attrNameLst>
                                              <p:attrName>r</p:attrName>
                                            </p:attrNameLst>
                                          </p:cBhvr>
                                        </p:animRot>
                                        <p:animRot by="240000">
                                          <p:cBhvr>
                                            <p:cTn id="124" dur="400" fill="hold">
                                              <p:stCondLst>
                                                <p:cond delay="800"/>
                                              </p:stCondLst>
                                            </p:cTn>
                                            <p:tgtEl>
                                              <p:spTgt spid="61"/>
                                            </p:tgtEl>
                                            <p:attrNameLst>
                                              <p:attrName>r</p:attrName>
                                            </p:attrNameLst>
                                          </p:cBhvr>
                                        </p:animRot>
                                        <p:animRot by="-240000">
                                          <p:cBhvr>
                                            <p:cTn id="125" dur="400" fill="hold">
                                              <p:stCondLst>
                                                <p:cond delay="1200"/>
                                              </p:stCondLst>
                                            </p:cTn>
                                            <p:tgtEl>
                                              <p:spTgt spid="61"/>
                                            </p:tgtEl>
                                            <p:attrNameLst>
                                              <p:attrName>r</p:attrName>
                                            </p:attrNameLst>
                                          </p:cBhvr>
                                        </p:animRot>
                                        <p:animRot by="120000">
                                          <p:cBhvr>
                                            <p:cTn id="126" dur="400" fill="hold">
                                              <p:stCondLst>
                                                <p:cond delay="1600"/>
                                              </p:stCondLst>
                                            </p:cTn>
                                            <p:tgtEl>
                                              <p:spTgt spid="61"/>
                                            </p:tgtEl>
                                            <p:attrNameLst>
                                              <p:attrName>r</p:attrName>
                                            </p:attrNameLst>
                                          </p:cBhvr>
                                        </p:animRot>
                                      </p:childTnLst>
                                    </p:cTn>
                                  </p:par>
                                  <p:par>
                                    <p:cTn id="127" presetID="32" presetClass="emph" presetSubtype="0" repeatCount="indefinite" fill="hold" nodeType="withEffect">
                                      <p:stCondLst>
                                        <p:cond delay="0"/>
                                      </p:stCondLst>
                                      <p:childTnLst>
                                        <p:animRot by="120000">
                                          <p:cBhvr>
                                            <p:cTn id="128" dur="200" fill="hold">
                                              <p:stCondLst>
                                                <p:cond delay="0"/>
                                              </p:stCondLst>
                                            </p:cTn>
                                            <p:tgtEl>
                                              <p:spTgt spid="76"/>
                                            </p:tgtEl>
                                            <p:attrNameLst>
                                              <p:attrName>r</p:attrName>
                                            </p:attrNameLst>
                                          </p:cBhvr>
                                        </p:animRot>
                                        <p:animRot by="-240000">
                                          <p:cBhvr>
                                            <p:cTn id="129" dur="400" fill="hold">
                                              <p:stCondLst>
                                                <p:cond delay="400"/>
                                              </p:stCondLst>
                                            </p:cTn>
                                            <p:tgtEl>
                                              <p:spTgt spid="76"/>
                                            </p:tgtEl>
                                            <p:attrNameLst>
                                              <p:attrName>r</p:attrName>
                                            </p:attrNameLst>
                                          </p:cBhvr>
                                        </p:animRot>
                                        <p:animRot by="240000">
                                          <p:cBhvr>
                                            <p:cTn id="130" dur="400" fill="hold">
                                              <p:stCondLst>
                                                <p:cond delay="800"/>
                                              </p:stCondLst>
                                            </p:cTn>
                                            <p:tgtEl>
                                              <p:spTgt spid="76"/>
                                            </p:tgtEl>
                                            <p:attrNameLst>
                                              <p:attrName>r</p:attrName>
                                            </p:attrNameLst>
                                          </p:cBhvr>
                                        </p:animRot>
                                        <p:animRot by="-240000">
                                          <p:cBhvr>
                                            <p:cTn id="131" dur="400" fill="hold">
                                              <p:stCondLst>
                                                <p:cond delay="1200"/>
                                              </p:stCondLst>
                                            </p:cTn>
                                            <p:tgtEl>
                                              <p:spTgt spid="76"/>
                                            </p:tgtEl>
                                            <p:attrNameLst>
                                              <p:attrName>r</p:attrName>
                                            </p:attrNameLst>
                                          </p:cBhvr>
                                        </p:animRot>
                                        <p:animRot by="120000">
                                          <p:cBhvr>
                                            <p:cTn id="132" dur="400" fill="hold">
                                              <p:stCondLst>
                                                <p:cond delay="1600"/>
                                              </p:stCondLst>
                                            </p:cTn>
                                            <p:tgtEl>
                                              <p:spTgt spid="76"/>
                                            </p:tgtEl>
                                            <p:attrNameLst>
                                              <p:attrName>r</p:attrName>
                                            </p:attrNameLst>
                                          </p:cBhvr>
                                        </p:animRot>
                                      </p:childTnLst>
                                    </p:cTn>
                                  </p:par>
                                  <p:par>
                                    <p:cTn id="133" presetID="32" presetClass="emph" presetSubtype="0" repeatCount="indefinite" fill="hold" nodeType="withEffect">
                                      <p:stCondLst>
                                        <p:cond delay="0"/>
                                      </p:stCondLst>
                                      <p:childTnLst>
                                        <p:animRot by="120000">
                                          <p:cBhvr>
                                            <p:cTn id="134" dur="200" fill="hold">
                                              <p:stCondLst>
                                                <p:cond delay="0"/>
                                              </p:stCondLst>
                                            </p:cTn>
                                            <p:tgtEl>
                                              <p:spTgt spid="2"/>
                                            </p:tgtEl>
                                            <p:attrNameLst>
                                              <p:attrName>r</p:attrName>
                                            </p:attrNameLst>
                                          </p:cBhvr>
                                        </p:animRot>
                                        <p:animRot by="-240000">
                                          <p:cBhvr>
                                            <p:cTn id="135" dur="400" fill="hold">
                                              <p:stCondLst>
                                                <p:cond delay="400"/>
                                              </p:stCondLst>
                                            </p:cTn>
                                            <p:tgtEl>
                                              <p:spTgt spid="2"/>
                                            </p:tgtEl>
                                            <p:attrNameLst>
                                              <p:attrName>r</p:attrName>
                                            </p:attrNameLst>
                                          </p:cBhvr>
                                        </p:animRot>
                                        <p:animRot by="240000">
                                          <p:cBhvr>
                                            <p:cTn id="136" dur="400" fill="hold">
                                              <p:stCondLst>
                                                <p:cond delay="800"/>
                                              </p:stCondLst>
                                            </p:cTn>
                                            <p:tgtEl>
                                              <p:spTgt spid="2"/>
                                            </p:tgtEl>
                                            <p:attrNameLst>
                                              <p:attrName>r</p:attrName>
                                            </p:attrNameLst>
                                          </p:cBhvr>
                                        </p:animRot>
                                        <p:animRot by="-240000">
                                          <p:cBhvr>
                                            <p:cTn id="137" dur="400" fill="hold">
                                              <p:stCondLst>
                                                <p:cond delay="1200"/>
                                              </p:stCondLst>
                                            </p:cTn>
                                            <p:tgtEl>
                                              <p:spTgt spid="2"/>
                                            </p:tgtEl>
                                            <p:attrNameLst>
                                              <p:attrName>r</p:attrName>
                                            </p:attrNameLst>
                                          </p:cBhvr>
                                        </p:animRot>
                                        <p:animRot by="120000">
                                          <p:cBhvr>
                                            <p:cTn id="138" dur="400" fill="hold">
                                              <p:stCondLst>
                                                <p:cond delay="1600"/>
                                              </p:stCondLst>
                                            </p:cTn>
                                            <p:tgtEl>
                                              <p:spTgt spid="2"/>
                                            </p:tgtEl>
                                            <p:attrNameLst>
                                              <p:attrName>r</p:attrName>
                                            </p:attrNameLst>
                                          </p:cBhvr>
                                        </p:animRot>
                                      </p:childTnLst>
                                    </p:cTn>
                                  </p:par>
                                  <p:par>
                                    <p:cTn id="139" presetID="32" presetClass="emph" presetSubtype="0" repeatCount="indefinite" fill="hold" nodeType="withEffect">
                                      <p:stCondLst>
                                        <p:cond delay="0"/>
                                      </p:stCondLst>
                                      <p:childTnLst>
                                        <p:animRot by="120000">
                                          <p:cBhvr>
                                            <p:cTn id="140" dur="200" fill="hold">
                                              <p:stCondLst>
                                                <p:cond delay="0"/>
                                              </p:stCondLst>
                                            </p:cTn>
                                            <p:tgtEl>
                                              <p:spTgt spid="80"/>
                                            </p:tgtEl>
                                            <p:attrNameLst>
                                              <p:attrName>r</p:attrName>
                                            </p:attrNameLst>
                                          </p:cBhvr>
                                        </p:animRot>
                                        <p:animRot by="-240000">
                                          <p:cBhvr>
                                            <p:cTn id="141" dur="400" fill="hold">
                                              <p:stCondLst>
                                                <p:cond delay="400"/>
                                              </p:stCondLst>
                                            </p:cTn>
                                            <p:tgtEl>
                                              <p:spTgt spid="80"/>
                                            </p:tgtEl>
                                            <p:attrNameLst>
                                              <p:attrName>r</p:attrName>
                                            </p:attrNameLst>
                                          </p:cBhvr>
                                        </p:animRot>
                                        <p:animRot by="240000">
                                          <p:cBhvr>
                                            <p:cTn id="142" dur="400" fill="hold">
                                              <p:stCondLst>
                                                <p:cond delay="800"/>
                                              </p:stCondLst>
                                            </p:cTn>
                                            <p:tgtEl>
                                              <p:spTgt spid="80"/>
                                            </p:tgtEl>
                                            <p:attrNameLst>
                                              <p:attrName>r</p:attrName>
                                            </p:attrNameLst>
                                          </p:cBhvr>
                                        </p:animRot>
                                        <p:animRot by="-240000">
                                          <p:cBhvr>
                                            <p:cTn id="143" dur="400" fill="hold">
                                              <p:stCondLst>
                                                <p:cond delay="1200"/>
                                              </p:stCondLst>
                                            </p:cTn>
                                            <p:tgtEl>
                                              <p:spTgt spid="80"/>
                                            </p:tgtEl>
                                            <p:attrNameLst>
                                              <p:attrName>r</p:attrName>
                                            </p:attrNameLst>
                                          </p:cBhvr>
                                        </p:animRot>
                                        <p:animRot by="120000">
                                          <p:cBhvr>
                                            <p:cTn id="144" dur="400" fill="hold">
                                              <p:stCondLst>
                                                <p:cond delay="1600"/>
                                              </p:stCondLst>
                                            </p:cTn>
                                            <p:tgtEl>
                                              <p:spTgt spid="80"/>
                                            </p:tgtEl>
                                            <p:attrNameLst>
                                              <p:attrName>r</p:attrName>
                                            </p:attrNameLst>
                                          </p:cBhvr>
                                        </p:animRot>
                                      </p:childTnLst>
                                    </p:cTn>
                                  </p:par>
                                  <p:par>
                                    <p:cTn id="145" presetID="6" presetClass="emph" presetSubtype="0" repeatCount="indefinite" autoRev="1" fill="hold" nodeType="withEffect">
                                      <p:stCondLst>
                                        <p:cond delay="0"/>
                                      </p:stCondLst>
                                      <p:childTnLst>
                                        <p:animScale>
                                          <p:cBhvr>
                                            <p:cTn id="146" dur="1000" fill="hold"/>
                                            <p:tgtEl>
                                              <p:spTgt spid="67"/>
                                            </p:tgtEl>
                                          </p:cBhvr>
                                          <p:by x="120000" y="120000"/>
                                        </p:animScale>
                                      </p:childTnLst>
                                    </p:cTn>
                                  </p:par>
                                  <p:par>
                                    <p:cTn id="147" presetID="6" presetClass="emph" presetSubtype="0" repeatCount="indefinite" autoRev="1" fill="hold" nodeType="withEffect">
                                      <p:stCondLst>
                                        <p:cond delay="750"/>
                                      </p:stCondLst>
                                      <p:childTnLst>
                                        <p:animScale>
                                          <p:cBhvr>
                                            <p:cTn id="148" dur="1000" fill="hold"/>
                                            <p:tgtEl>
                                              <p:spTgt spid="64"/>
                                            </p:tgtEl>
                                          </p:cBhvr>
                                          <p:by x="120000" y="120000"/>
                                        </p:animScale>
                                      </p:childTnLst>
                                    </p:cTn>
                                  </p:par>
                                  <p:par>
                                    <p:cTn id="149" presetID="6" presetClass="emph" presetSubtype="0" repeatCount="indefinite" autoRev="1" fill="hold" nodeType="withEffect">
                                      <p:stCondLst>
                                        <p:cond delay="0"/>
                                      </p:stCondLst>
                                      <p:childTnLst>
                                        <p:animScale>
                                          <p:cBhvr>
                                            <p:cTn id="150" dur="1000" fill="hold"/>
                                            <p:tgtEl>
                                              <p:spTgt spid="83"/>
                                            </p:tgtEl>
                                          </p:cBhvr>
                                          <p:by x="120000" y="120000"/>
                                        </p:animScale>
                                      </p:childTnLst>
                                    </p:cTn>
                                  </p:par>
                                  <p:par>
                                    <p:cTn id="151" presetID="6" presetClass="emph" presetSubtype="0" repeatCount="indefinite" autoRev="1" fill="hold" nodeType="withEffect">
                                      <p:stCondLst>
                                        <p:cond delay="250"/>
                                      </p:stCondLst>
                                      <p:childTnLst>
                                        <p:animScale>
                                          <p:cBhvr>
                                            <p:cTn id="152" dur="1000" fill="hold"/>
                                            <p:tgtEl>
                                              <p:spTgt spid="73"/>
                                            </p:tgtEl>
                                          </p:cBhvr>
                                          <p:by x="120000" y="120000"/>
                                        </p:animScale>
                                      </p:childTnLst>
                                    </p:cTn>
                                  </p:par>
                                  <p:par>
                                    <p:cTn id="153" presetID="6" presetClass="emph" presetSubtype="0" repeatCount="indefinite" autoRev="1" fill="hold" nodeType="withEffect">
                                      <p:stCondLst>
                                        <p:cond delay="0"/>
                                      </p:stCondLst>
                                      <p:childTnLst>
                                        <p:animScale>
                                          <p:cBhvr>
                                            <p:cTn id="154" dur="1000" fill="hold"/>
                                            <p:tgtEl>
                                              <p:spTgt spid="61"/>
                                            </p:tgtEl>
                                          </p:cBhvr>
                                          <p:by x="120000" y="120000"/>
                                        </p:animScale>
                                      </p:childTnLst>
                                    </p:cTn>
                                  </p:par>
                                  <p:par>
                                    <p:cTn id="155" presetID="6" presetClass="emph" presetSubtype="0" repeatCount="indefinite" autoRev="1" fill="hold" nodeType="withEffect">
                                      <p:stCondLst>
                                        <p:cond delay="1500"/>
                                      </p:stCondLst>
                                      <p:childTnLst>
                                        <p:animScale>
                                          <p:cBhvr>
                                            <p:cTn id="156" dur="1000" fill="hold"/>
                                            <p:tgtEl>
                                              <p:spTgt spid="76"/>
                                            </p:tgtEl>
                                          </p:cBhvr>
                                          <p:by x="120000" y="120000"/>
                                        </p:animScale>
                                      </p:childTnLst>
                                    </p:cTn>
                                  </p:par>
                                  <p:par>
                                    <p:cTn id="157" presetID="6" presetClass="emph" presetSubtype="0" repeatCount="indefinite" autoRev="1" fill="hold" nodeType="withEffect">
                                      <p:stCondLst>
                                        <p:cond delay="0"/>
                                      </p:stCondLst>
                                      <p:childTnLst>
                                        <p:animScale>
                                          <p:cBhvr>
                                            <p:cTn id="158" dur="1000" fill="hold"/>
                                            <p:tgtEl>
                                              <p:spTgt spid="2"/>
                                            </p:tgtEl>
                                          </p:cBhvr>
                                          <p:by x="120000" y="120000"/>
                                        </p:animScale>
                                      </p:childTnLst>
                                    </p:cTn>
                                  </p:par>
                                  <p:par>
                                    <p:cTn id="159" presetID="6" presetClass="emph" presetSubtype="0" repeatCount="indefinite" autoRev="1" fill="hold" nodeType="withEffect">
                                      <p:stCondLst>
                                        <p:cond delay="500"/>
                                      </p:stCondLst>
                                      <p:childTnLst>
                                        <p:animScale>
                                          <p:cBhvr>
                                            <p:cTn id="160" dur="1000" fill="hold"/>
                                            <p:tgtEl>
                                              <p:spTgt spid="80"/>
                                            </p:tgtEl>
                                          </p:cBhvr>
                                          <p:by x="120000" y="120000"/>
                                        </p:animScale>
                                      </p:childTnLst>
                                    </p:cTn>
                                  </p:par>
                                  <p:par>
                                    <p:cTn id="161" presetID="2" presetClass="entr" presetSubtype="1" fill="hold" grpId="0" nodeType="withEffect">
                                      <p:stCondLst>
                                        <p:cond delay="0"/>
                                      </p:stCondLst>
                                      <p:iterate type="lt">
                                        <p:tmPct val="10000"/>
                                      </p:iterate>
                                      <p:childTnLst>
                                        <p:set>
                                          <p:cBhvr>
                                            <p:cTn id="162" dur="1" fill="hold">
                                              <p:stCondLst>
                                                <p:cond delay="0"/>
                                              </p:stCondLst>
                                            </p:cTn>
                                            <p:tgtEl>
                                              <p:spTgt spid="105"/>
                                            </p:tgtEl>
                                            <p:attrNameLst>
                                              <p:attrName>style.visibility</p:attrName>
                                            </p:attrNameLst>
                                          </p:cBhvr>
                                          <p:to>
                                            <p:strVal val="visible"/>
                                          </p:to>
                                        </p:set>
                                        <p:anim calcmode="lin" valueType="num">
                                          <p:cBhvr additive="base">
                                            <p:cTn id="163" dur="2000" fill="hold"/>
                                            <p:tgtEl>
                                              <p:spTgt spid="105"/>
                                            </p:tgtEl>
                                            <p:attrNameLst>
                                              <p:attrName>ppt_x</p:attrName>
                                            </p:attrNameLst>
                                          </p:cBhvr>
                                          <p:tavLst>
                                            <p:tav tm="0">
                                              <p:val>
                                                <p:strVal val="#ppt_x"/>
                                              </p:val>
                                            </p:tav>
                                            <p:tav tm="100000">
                                              <p:val>
                                                <p:strVal val="#ppt_x"/>
                                              </p:val>
                                            </p:tav>
                                          </p:tavLst>
                                        </p:anim>
                                        <p:anim calcmode="lin" valueType="num">
                                          <p:cBhvr additive="base">
                                            <p:cTn id="164" dur="2000" fill="hold"/>
                                            <p:tgtEl>
                                              <p:spTgt spid="105"/>
                                            </p:tgtEl>
                                            <p:attrNameLst>
                                              <p:attrName>ppt_y</p:attrName>
                                            </p:attrNameLst>
                                          </p:cBhvr>
                                          <p:tavLst>
                                            <p:tav tm="0">
                                              <p:val>
                                                <p:strVal val="0-#ppt_h/2"/>
                                              </p:val>
                                            </p:tav>
                                            <p:tav tm="100000">
                                              <p:val>
                                                <p:strVal val="#ppt_y"/>
                                              </p:val>
                                            </p:tav>
                                          </p:tavLst>
                                        </p:anim>
                                      </p:childTnLst>
                                    </p:cTn>
                                  </p:par>
                                  <p:par>
                                    <p:cTn id="165" presetID="31" presetClass="entr" presetSubtype="0" fill="hold" grpId="0" nodeType="withEffect" nodePh="1">
                                      <p:stCondLst>
                                        <p:cond delay="0"/>
                                      </p:stCondLst>
                                      <p:endCondLst>
                                        <p:cond evt="begin" delay="0">
                                          <p:tn val="165"/>
                                        </p:cond>
                                      </p:endCondLst>
                                      <p:iterate type="lt">
                                        <p:tmPct val="0"/>
                                      </p:iterate>
                                      <p:childTnLst>
                                        <p:set>
                                          <p:cBhvr>
                                            <p:cTn id="166" dur="1" fill="hold">
                                              <p:stCondLst>
                                                <p:cond delay="0"/>
                                              </p:stCondLst>
                                            </p:cTn>
                                            <p:tgtEl>
                                              <p:spTgt spid="109">
                                                <p:txEl>
                                                  <p:pRg st="0" end="0"/>
                                                </p:txEl>
                                              </p:spTgt>
                                            </p:tgtEl>
                                            <p:attrNameLst>
                                              <p:attrName>style.visibility</p:attrName>
                                            </p:attrNameLst>
                                          </p:cBhvr>
                                          <p:to>
                                            <p:strVal val="visible"/>
                                          </p:to>
                                        </p:set>
                                        <p:anim calcmode="lin" valueType="num">
                                          <p:cBhvr>
                                            <p:cTn id="167" dur="3000" fill="hold"/>
                                            <p:tgtEl>
                                              <p:spTgt spid="109">
                                                <p:txEl>
                                                  <p:pRg st="0" end="0"/>
                                                </p:txEl>
                                              </p:spTgt>
                                            </p:tgtEl>
                                            <p:attrNameLst>
                                              <p:attrName>ppt_w</p:attrName>
                                            </p:attrNameLst>
                                          </p:cBhvr>
                                          <p:tavLst>
                                            <p:tav tm="0">
                                              <p:val>
                                                <p:fltVal val="0"/>
                                              </p:val>
                                            </p:tav>
                                            <p:tav tm="100000">
                                              <p:val>
                                                <p:strVal val="#ppt_w"/>
                                              </p:val>
                                            </p:tav>
                                          </p:tavLst>
                                        </p:anim>
                                        <p:anim calcmode="lin" valueType="num">
                                          <p:cBhvr>
                                            <p:cTn id="168" dur="3000" fill="hold"/>
                                            <p:tgtEl>
                                              <p:spTgt spid="109">
                                                <p:txEl>
                                                  <p:pRg st="0" end="0"/>
                                                </p:txEl>
                                              </p:spTgt>
                                            </p:tgtEl>
                                            <p:attrNameLst>
                                              <p:attrName>ppt_h</p:attrName>
                                            </p:attrNameLst>
                                          </p:cBhvr>
                                          <p:tavLst>
                                            <p:tav tm="0">
                                              <p:val>
                                                <p:fltVal val="0"/>
                                              </p:val>
                                            </p:tav>
                                            <p:tav tm="100000">
                                              <p:val>
                                                <p:strVal val="#ppt_h"/>
                                              </p:val>
                                            </p:tav>
                                          </p:tavLst>
                                        </p:anim>
                                        <p:anim calcmode="lin" valueType="num">
                                          <p:cBhvr>
                                            <p:cTn id="169" dur="3000" fill="hold"/>
                                            <p:tgtEl>
                                              <p:spTgt spid="109">
                                                <p:txEl>
                                                  <p:pRg st="0" end="0"/>
                                                </p:txEl>
                                              </p:spTgt>
                                            </p:tgtEl>
                                            <p:attrNameLst>
                                              <p:attrName>style.rotation</p:attrName>
                                            </p:attrNameLst>
                                          </p:cBhvr>
                                          <p:tavLst>
                                            <p:tav tm="0">
                                              <p:val>
                                                <p:fltVal val="90"/>
                                              </p:val>
                                            </p:tav>
                                            <p:tav tm="100000">
                                              <p:val>
                                                <p:fltVal val="0"/>
                                              </p:val>
                                            </p:tav>
                                          </p:tavLst>
                                        </p:anim>
                                        <p:animEffect transition="in" filter="fade">
                                          <p:cBhvr>
                                            <p:cTn id="170" dur="3000"/>
                                            <p:tgtEl>
                                              <p:spTgt spid="109">
                                                <p:txEl>
                                                  <p:pRg st="0" end="0"/>
                                                </p:txEl>
                                              </p:spTgt>
                                            </p:tgtEl>
                                          </p:cBhvr>
                                        </p:animEffect>
                                      </p:childTnLst>
                                    </p:cTn>
                                  </p:par>
                                  <p:par>
                                    <p:cTn id="171" presetID="31" presetClass="entr" presetSubtype="0" fill="hold" grpId="0" nodeType="withEffect">
                                      <p:stCondLst>
                                        <p:cond delay="0"/>
                                      </p:stCondLst>
                                      <p:iterate type="lt">
                                        <p:tmPct val="0"/>
                                      </p:iterate>
                                      <p:childTnLst>
                                        <p:set>
                                          <p:cBhvr>
                                            <p:cTn id="172" dur="1" fill="hold">
                                              <p:stCondLst>
                                                <p:cond delay="0"/>
                                              </p:stCondLst>
                                            </p:cTn>
                                            <p:tgtEl>
                                              <p:spTgt spid="110">
                                                <p:txEl>
                                                  <p:pRg st="0" end="0"/>
                                                </p:txEl>
                                              </p:spTgt>
                                            </p:tgtEl>
                                            <p:attrNameLst>
                                              <p:attrName>style.visibility</p:attrName>
                                            </p:attrNameLst>
                                          </p:cBhvr>
                                          <p:to>
                                            <p:strVal val="visible"/>
                                          </p:to>
                                        </p:set>
                                        <p:anim calcmode="lin" valueType="num">
                                          <p:cBhvr>
                                            <p:cTn id="173" dur="3000" fill="hold"/>
                                            <p:tgtEl>
                                              <p:spTgt spid="110">
                                                <p:txEl>
                                                  <p:pRg st="0" end="0"/>
                                                </p:txEl>
                                              </p:spTgt>
                                            </p:tgtEl>
                                            <p:attrNameLst>
                                              <p:attrName>ppt_w</p:attrName>
                                            </p:attrNameLst>
                                          </p:cBhvr>
                                          <p:tavLst>
                                            <p:tav tm="0">
                                              <p:val>
                                                <p:fltVal val="0"/>
                                              </p:val>
                                            </p:tav>
                                            <p:tav tm="100000">
                                              <p:val>
                                                <p:strVal val="#ppt_w"/>
                                              </p:val>
                                            </p:tav>
                                          </p:tavLst>
                                        </p:anim>
                                        <p:anim calcmode="lin" valueType="num">
                                          <p:cBhvr>
                                            <p:cTn id="174" dur="3000" fill="hold"/>
                                            <p:tgtEl>
                                              <p:spTgt spid="110">
                                                <p:txEl>
                                                  <p:pRg st="0" end="0"/>
                                                </p:txEl>
                                              </p:spTgt>
                                            </p:tgtEl>
                                            <p:attrNameLst>
                                              <p:attrName>ppt_h</p:attrName>
                                            </p:attrNameLst>
                                          </p:cBhvr>
                                          <p:tavLst>
                                            <p:tav tm="0">
                                              <p:val>
                                                <p:fltVal val="0"/>
                                              </p:val>
                                            </p:tav>
                                            <p:tav tm="100000">
                                              <p:val>
                                                <p:strVal val="#ppt_h"/>
                                              </p:val>
                                            </p:tav>
                                          </p:tavLst>
                                        </p:anim>
                                        <p:anim calcmode="lin" valueType="num">
                                          <p:cBhvr>
                                            <p:cTn id="175" dur="3000" fill="hold"/>
                                            <p:tgtEl>
                                              <p:spTgt spid="110">
                                                <p:txEl>
                                                  <p:pRg st="0" end="0"/>
                                                </p:txEl>
                                              </p:spTgt>
                                            </p:tgtEl>
                                            <p:attrNameLst>
                                              <p:attrName>style.rotation</p:attrName>
                                            </p:attrNameLst>
                                          </p:cBhvr>
                                          <p:tavLst>
                                            <p:tav tm="0">
                                              <p:val>
                                                <p:fltVal val="90"/>
                                              </p:val>
                                            </p:tav>
                                            <p:tav tm="100000">
                                              <p:val>
                                                <p:fltVal val="0"/>
                                              </p:val>
                                            </p:tav>
                                          </p:tavLst>
                                        </p:anim>
                                        <p:animEffect transition="in" filter="fade">
                                          <p:cBhvr>
                                            <p:cTn id="176" dur="3000"/>
                                            <p:tgtEl>
                                              <p:spTgt spid="110">
                                                <p:txEl>
                                                  <p:pRg st="0" end="0"/>
                                                </p:txEl>
                                              </p:spTgt>
                                            </p:tgtEl>
                                          </p:cBhvr>
                                        </p:animEffect>
                                      </p:childTnLst>
                                    </p:cTn>
                                  </p:par>
                                  <p:par>
                                    <p:cTn id="177" presetID="23" presetClass="entr" presetSubtype="16" fill="hold" nodeType="withEffect">
                                      <p:stCondLst>
                                        <p:cond delay="0"/>
                                      </p:stCondLst>
                                      <p:childTnLst>
                                        <p:set>
                                          <p:cBhvr>
                                            <p:cTn id="178" dur="1" fill="hold">
                                              <p:stCondLst>
                                                <p:cond delay="0"/>
                                              </p:stCondLst>
                                            </p:cTn>
                                            <p:tgtEl>
                                              <p:spTgt spid="143"/>
                                            </p:tgtEl>
                                            <p:attrNameLst>
                                              <p:attrName>style.visibility</p:attrName>
                                            </p:attrNameLst>
                                          </p:cBhvr>
                                          <p:to>
                                            <p:strVal val="visible"/>
                                          </p:to>
                                        </p:set>
                                        <p:anim calcmode="lin" valueType="num">
                                          <p:cBhvr>
                                            <p:cTn id="179" dur="500" fill="hold"/>
                                            <p:tgtEl>
                                              <p:spTgt spid="143"/>
                                            </p:tgtEl>
                                            <p:attrNameLst>
                                              <p:attrName>ppt_w</p:attrName>
                                            </p:attrNameLst>
                                          </p:cBhvr>
                                          <p:tavLst>
                                            <p:tav tm="0">
                                              <p:val>
                                                <p:fltVal val="0"/>
                                              </p:val>
                                            </p:tav>
                                            <p:tav tm="100000">
                                              <p:val>
                                                <p:strVal val="#ppt_w"/>
                                              </p:val>
                                            </p:tav>
                                          </p:tavLst>
                                        </p:anim>
                                        <p:anim calcmode="lin" valueType="num">
                                          <p:cBhvr>
                                            <p:cTn id="180" dur="500" fill="hold"/>
                                            <p:tgtEl>
                                              <p:spTgt spid="143"/>
                                            </p:tgtEl>
                                            <p:attrNameLst>
                                              <p:attrName>ppt_h</p:attrName>
                                            </p:attrNameLst>
                                          </p:cBhvr>
                                          <p:tavLst>
                                            <p:tav tm="0">
                                              <p:val>
                                                <p:fltVal val="0"/>
                                              </p:val>
                                            </p:tav>
                                            <p:tav tm="100000">
                                              <p:val>
                                                <p:strVal val="#ppt_h"/>
                                              </p:val>
                                            </p:tav>
                                          </p:tavLst>
                                        </p:anim>
                                      </p:childTnLst>
                                    </p:cTn>
                                  </p:par>
                                  <p:par>
                                    <p:cTn id="181" presetID="23" presetClass="entr" presetSubtype="16" fill="hold" nodeType="withEffect">
                                      <p:stCondLst>
                                        <p:cond delay="0"/>
                                      </p:stCondLst>
                                      <p:childTnLst>
                                        <p:set>
                                          <p:cBhvr>
                                            <p:cTn id="182" dur="1" fill="hold">
                                              <p:stCondLst>
                                                <p:cond delay="0"/>
                                              </p:stCondLst>
                                            </p:cTn>
                                            <p:tgtEl>
                                              <p:spTgt spid="146"/>
                                            </p:tgtEl>
                                            <p:attrNameLst>
                                              <p:attrName>style.visibility</p:attrName>
                                            </p:attrNameLst>
                                          </p:cBhvr>
                                          <p:to>
                                            <p:strVal val="visible"/>
                                          </p:to>
                                        </p:set>
                                        <p:anim calcmode="lin" valueType="num">
                                          <p:cBhvr>
                                            <p:cTn id="183" dur="500" fill="hold"/>
                                            <p:tgtEl>
                                              <p:spTgt spid="146"/>
                                            </p:tgtEl>
                                            <p:attrNameLst>
                                              <p:attrName>ppt_w</p:attrName>
                                            </p:attrNameLst>
                                          </p:cBhvr>
                                          <p:tavLst>
                                            <p:tav tm="0">
                                              <p:val>
                                                <p:fltVal val="0"/>
                                              </p:val>
                                            </p:tav>
                                            <p:tav tm="100000">
                                              <p:val>
                                                <p:strVal val="#ppt_w"/>
                                              </p:val>
                                            </p:tav>
                                          </p:tavLst>
                                        </p:anim>
                                        <p:anim calcmode="lin" valueType="num">
                                          <p:cBhvr>
                                            <p:cTn id="184" dur="500" fill="hold"/>
                                            <p:tgtEl>
                                              <p:spTgt spid="146"/>
                                            </p:tgtEl>
                                            <p:attrNameLst>
                                              <p:attrName>ppt_h</p:attrName>
                                            </p:attrNameLst>
                                          </p:cBhvr>
                                          <p:tavLst>
                                            <p:tav tm="0">
                                              <p:val>
                                                <p:fltVal val="0"/>
                                              </p:val>
                                            </p:tav>
                                            <p:tav tm="100000">
                                              <p:val>
                                                <p:strVal val="#ppt_h"/>
                                              </p:val>
                                            </p:tav>
                                          </p:tavLst>
                                        </p:anim>
                                      </p:childTnLst>
                                    </p:cTn>
                                  </p:par>
                                  <p:par>
                                    <p:cTn id="185" presetID="23" presetClass="entr" presetSubtype="16" fill="hold" nodeType="withEffect">
                                      <p:stCondLst>
                                        <p:cond delay="0"/>
                                      </p:stCondLst>
                                      <p:childTnLst>
                                        <p:set>
                                          <p:cBhvr>
                                            <p:cTn id="186" dur="1" fill="hold">
                                              <p:stCondLst>
                                                <p:cond delay="0"/>
                                              </p:stCondLst>
                                            </p:cTn>
                                            <p:tgtEl>
                                              <p:spTgt spid="140"/>
                                            </p:tgtEl>
                                            <p:attrNameLst>
                                              <p:attrName>style.visibility</p:attrName>
                                            </p:attrNameLst>
                                          </p:cBhvr>
                                          <p:to>
                                            <p:strVal val="visible"/>
                                          </p:to>
                                        </p:set>
                                        <p:anim calcmode="lin" valueType="num">
                                          <p:cBhvr>
                                            <p:cTn id="187" dur="500" fill="hold"/>
                                            <p:tgtEl>
                                              <p:spTgt spid="140"/>
                                            </p:tgtEl>
                                            <p:attrNameLst>
                                              <p:attrName>ppt_w</p:attrName>
                                            </p:attrNameLst>
                                          </p:cBhvr>
                                          <p:tavLst>
                                            <p:tav tm="0">
                                              <p:val>
                                                <p:fltVal val="0"/>
                                              </p:val>
                                            </p:tav>
                                            <p:tav tm="100000">
                                              <p:val>
                                                <p:strVal val="#ppt_w"/>
                                              </p:val>
                                            </p:tav>
                                          </p:tavLst>
                                        </p:anim>
                                        <p:anim calcmode="lin" valueType="num">
                                          <p:cBhvr>
                                            <p:cTn id="188" dur="500" fill="hold"/>
                                            <p:tgtEl>
                                              <p:spTgt spid="140"/>
                                            </p:tgtEl>
                                            <p:attrNameLst>
                                              <p:attrName>ppt_h</p:attrName>
                                            </p:attrNameLst>
                                          </p:cBhvr>
                                          <p:tavLst>
                                            <p:tav tm="0">
                                              <p:val>
                                                <p:fltVal val="0"/>
                                              </p:val>
                                            </p:tav>
                                            <p:tav tm="100000">
                                              <p:val>
                                                <p:strVal val="#ppt_h"/>
                                              </p:val>
                                            </p:tav>
                                          </p:tavLst>
                                        </p:anim>
                                      </p:childTnLst>
                                    </p:cTn>
                                  </p:par>
                                  <p:par>
                                    <p:cTn id="189" presetID="32" presetClass="emph" presetSubtype="0" repeatCount="indefinite" fill="hold" nodeType="withEffect">
                                      <p:stCondLst>
                                        <p:cond delay="0"/>
                                      </p:stCondLst>
                                      <p:childTnLst>
                                        <p:animRot by="120000">
                                          <p:cBhvr>
                                            <p:cTn id="190" dur="200" fill="hold">
                                              <p:stCondLst>
                                                <p:cond delay="0"/>
                                              </p:stCondLst>
                                            </p:cTn>
                                            <p:tgtEl>
                                              <p:spTgt spid="143"/>
                                            </p:tgtEl>
                                            <p:attrNameLst>
                                              <p:attrName>r</p:attrName>
                                            </p:attrNameLst>
                                          </p:cBhvr>
                                        </p:animRot>
                                        <p:animRot by="-240000">
                                          <p:cBhvr>
                                            <p:cTn id="191" dur="400" fill="hold">
                                              <p:stCondLst>
                                                <p:cond delay="400"/>
                                              </p:stCondLst>
                                            </p:cTn>
                                            <p:tgtEl>
                                              <p:spTgt spid="143"/>
                                            </p:tgtEl>
                                            <p:attrNameLst>
                                              <p:attrName>r</p:attrName>
                                            </p:attrNameLst>
                                          </p:cBhvr>
                                        </p:animRot>
                                        <p:animRot by="240000">
                                          <p:cBhvr>
                                            <p:cTn id="192" dur="400" fill="hold">
                                              <p:stCondLst>
                                                <p:cond delay="800"/>
                                              </p:stCondLst>
                                            </p:cTn>
                                            <p:tgtEl>
                                              <p:spTgt spid="143"/>
                                            </p:tgtEl>
                                            <p:attrNameLst>
                                              <p:attrName>r</p:attrName>
                                            </p:attrNameLst>
                                          </p:cBhvr>
                                        </p:animRot>
                                        <p:animRot by="-240000">
                                          <p:cBhvr>
                                            <p:cTn id="193" dur="400" fill="hold">
                                              <p:stCondLst>
                                                <p:cond delay="1200"/>
                                              </p:stCondLst>
                                            </p:cTn>
                                            <p:tgtEl>
                                              <p:spTgt spid="143"/>
                                            </p:tgtEl>
                                            <p:attrNameLst>
                                              <p:attrName>r</p:attrName>
                                            </p:attrNameLst>
                                          </p:cBhvr>
                                        </p:animRot>
                                        <p:animRot by="120000">
                                          <p:cBhvr>
                                            <p:cTn id="194" dur="400" fill="hold">
                                              <p:stCondLst>
                                                <p:cond delay="1600"/>
                                              </p:stCondLst>
                                            </p:cTn>
                                            <p:tgtEl>
                                              <p:spTgt spid="143"/>
                                            </p:tgtEl>
                                            <p:attrNameLst>
                                              <p:attrName>r</p:attrName>
                                            </p:attrNameLst>
                                          </p:cBhvr>
                                        </p:animRot>
                                      </p:childTnLst>
                                    </p:cTn>
                                  </p:par>
                                  <p:par>
                                    <p:cTn id="195" presetID="32" presetClass="emph" presetSubtype="0" repeatCount="indefinite" fill="hold" nodeType="withEffect">
                                      <p:stCondLst>
                                        <p:cond delay="0"/>
                                      </p:stCondLst>
                                      <p:childTnLst>
                                        <p:animRot by="120000">
                                          <p:cBhvr>
                                            <p:cTn id="196" dur="200" fill="hold">
                                              <p:stCondLst>
                                                <p:cond delay="0"/>
                                              </p:stCondLst>
                                            </p:cTn>
                                            <p:tgtEl>
                                              <p:spTgt spid="146"/>
                                            </p:tgtEl>
                                            <p:attrNameLst>
                                              <p:attrName>r</p:attrName>
                                            </p:attrNameLst>
                                          </p:cBhvr>
                                        </p:animRot>
                                        <p:animRot by="-240000">
                                          <p:cBhvr>
                                            <p:cTn id="197" dur="400" fill="hold">
                                              <p:stCondLst>
                                                <p:cond delay="400"/>
                                              </p:stCondLst>
                                            </p:cTn>
                                            <p:tgtEl>
                                              <p:spTgt spid="146"/>
                                            </p:tgtEl>
                                            <p:attrNameLst>
                                              <p:attrName>r</p:attrName>
                                            </p:attrNameLst>
                                          </p:cBhvr>
                                        </p:animRot>
                                        <p:animRot by="240000">
                                          <p:cBhvr>
                                            <p:cTn id="198" dur="400" fill="hold">
                                              <p:stCondLst>
                                                <p:cond delay="800"/>
                                              </p:stCondLst>
                                            </p:cTn>
                                            <p:tgtEl>
                                              <p:spTgt spid="146"/>
                                            </p:tgtEl>
                                            <p:attrNameLst>
                                              <p:attrName>r</p:attrName>
                                            </p:attrNameLst>
                                          </p:cBhvr>
                                        </p:animRot>
                                        <p:animRot by="-240000">
                                          <p:cBhvr>
                                            <p:cTn id="199" dur="400" fill="hold">
                                              <p:stCondLst>
                                                <p:cond delay="1200"/>
                                              </p:stCondLst>
                                            </p:cTn>
                                            <p:tgtEl>
                                              <p:spTgt spid="146"/>
                                            </p:tgtEl>
                                            <p:attrNameLst>
                                              <p:attrName>r</p:attrName>
                                            </p:attrNameLst>
                                          </p:cBhvr>
                                        </p:animRot>
                                        <p:animRot by="120000">
                                          <p:cBhvr>
                                            <p:cTn id="200" dur="400" fill="hold">
                                              <p:stCondLst>
                                                <p:cond delay="1600"/>
                                              </p:stCondLst>
                                            </p:cTn>
                                            <p:tgtEl>
                                              <p:spTgt spid="146"/>
                                            </p:tgtEl>
                                            <p:attrNameLst>
                                              <p:attrName>r</p:attrName>
                                            </p:attrNameLst>
                                          </p:cBhvr>
                                        </p:animRot>
                                      </p:childTnLst>
                                    </p:cTn>
                                  </p:par>
                                  <p:par>
                                    <p:cTn id="201" presetID="32" presetClass="emph" presetSubtype="0" repeatCount="indefinite" fill="hold" nodeType="withEffect">
                                      <p:stCondLst>
                                        <p:cond delay="0"/>
                                      </p:stCondLst>
                                      <p:childTnLst>
                                        <p:animRot by="120000">
                                          <p:cBhvr>
                                            <p:cTn id="202" dur="200" fill="hold">
                                              <p:stCondLst>
                                                <p:cond delay="0"/>
                                              </p:stCondLst>
                                            </p:cTn>
                                            <p:tgtEl>
                                              <p:spTgt spid="140"/>
                                            </p:tgtEl>
                                            <p:attrNameLst>
                                              <p:attrName>r</p:attrName>
                                            </p:attrNameLst>
                                          </p:cBhvr>
                                        </p:animRot>
                                        <p:animRot by="-240000">
                                          <p:cBhvr>
                                            <p:cTn id="203" dur="400" fill="hold">
                                              <p:stCondLst>
                                                <p:cond delay="400"/>
                                              </p:stCondLst>
                                            </p:cTn>
                                            <p:tgtEl>
                                              <p:spTgt spid="140"/>
                                            </p:tgtEl>
                                            <p:attrNameLst>
                                              <p:attrName>r</p:attrName>
                                            </p:attrNameLst>
                                          </p:cBhvr>
                                        </p:animRot>
                                        <p:animRot by="240000">
                                          <p:cBhvr>
                                            <p:cTn id="204" dur="400" fill="hold">
                                              <p:stCondLst>
                                                <p:cond delay="800"/>
                                              </p:stCondLst>
                                            </p:cTn>
                                            <p:tgtEl>
                                              <p:spTgt spid="140"/>
                                            </p:tgtEl>
                                            <p:attrNameLst>
                                              <p:attrName>r</p:attrName>
                                            </p:attrNameLst>
                                          </p:cBhvr>
                                        </p:animRot>
                                        <p:animRot by="-240000">
                                          <p:cBhvr>
                                            <p:cTn id="205" dur="400" fill="hold">
                                              <p:stCondLst>
                                                <p:cond delay="1200"/>
                                              </p:stCondLst>
                                            </p:cTn>
                                            <p:tgtEl>
                                              <p:spTgt spid="140"/>
                                            </p:tgtEl>
                                            <p:attrNameLst>
                                              <p:attrName>r</p:attrName>
                                            </p:attrNameLst>
                                          </p:cBhvr>
                                        </p:animRot>
                                        <p:animRot by="120000">
                                          <p:cBhvr>
                                            <p:cTn id="206" dur="400" fill="hold">
                                              <p:stCondLst>
                                                <p:cond delay="1600"/>
                                              </p:stCondLst>
                                            </p:cTn>
                                            <p:tgtEl>
                                              <p:spTgt spid="140"/>
                                            </p:tgtEl>
                                            <p:attrNameLst>
                                              <p:attrName>r</p:attrName>
                                            </p:attrNameLst>
                                          </p:cBhvr>
                                        </p:animRot>
                                      </p:childTnLst>
                                    </p:cTn>
                                  </p:par>
                                  <p:par>
                                    <p:cTn id="207" presetID="6" presetClass="emph" presetSubtype="0" repeatCount="indefinite" autoRev="1" fill="hold" nodeType="withEffect">
                                      <p:stCondLst>
                                        <p:cond delay="250"/>
                                      </p:stCondLst>
                                      <p:childTnLst>
                                        <p:animScale>
                                          <p:cBhvr>
                                            <p:cTn id="208" dur="1000" fill="hold"/>
                                            <p:tgtEl>
                                              <p:spTgt spid="143"/>
                                            </p:tgtEl>
                                          </p:cBhvr>
                                          <p:by x="120000" y="120000"/>
                                        </p:animScale>
                                      </p:childTnLst>
                                    </p:cTn>
                                  </p:par>
                                  <p:par>
                                    <p:cTn id="209" presetID="6" presetClass="emph" presetSubtype="0" repeatCount="indefinite" autoRev="1" fill="hold" nodeType="withEffect">
                                      <p:stCondLst>
                                        <p:cond delay="0"/>
                                      </p:stCondLst>
                                      <p:childTnLst>
                                        <p:animScale>
                                          <p:cBhvr>
                                            <p:cTn id="210" dur="1000" fill="hold"/>
                                            <p:tgtEl>
                                              <p:spTgt spid="146"/>
                                            </p:tgtEl>
                                          </p:cBhvr>
                                          <p:by x="120000" y="120000"/>
                                        </p:animScale>
                                      </p:childTnLst>
                                    </p:cTn>
                                  </p:par>
                                  <p:par>
                                    <p:cTn id="211" presetID="6" presetClass="emph" presetSubtype="0" repeatCount="indefinite" autoRev="1" fill="hold" nodeType="withEffect">
                                      <p:stCondLst>
                                        <p:cond delay="0"/>
                                      </p:stCondLst>
                                      <p:childTnLst>
                                        <p:animScale>
                                          <p:cBhvr>
                                            <p:cTn id="212" dur="1000" fill="hold"/>
                                            <p:tgtEl>
                                              <p:spTgt spid="140"/>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6" grpId="0" animBg="1"/>
          <p:bldP spid="86" grpId="1" animBg="1"/>
          <p:bldP spid="87" grpId="0" animBg="1"/>
          <p:bldP spid="109" grpId="0" build="allAtOnce"/>
          <p:bldP spid="110" grpId="0" build="allAtOnce"/>
          <p:bldP spid="105" grpId="0"/>
        </p:bldLst>
      </p:timing>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LRGEB">
      <a:dk1>
        <a:srgbClr val="FF6900"/>
      </a:dk1>
      <a:lt1>
        <a:sysClr val="window" lastClr="FFFFFF"/>
      </a:lt1>
      <a:dk2>
        <a:srgbClr val="001312"/>
      </a:dk2>
      <a:lt2>
        <a:srgbClr val="013D48"/>
      </a:lt2>
      <a:accent1>
        <a:srgbClr val="118EA7"/>
      </a:accent1>
      <a:accent2>
        <a:srgbClr val="FF5050"/>
      </a:accent2>
      <a:accent3>
        <a:srgbClr val="316886"/>
      </a:accent3>
      <a:accent4>
        <a:srgbClr val="008080"/>
      </a:accent4>
      <a:accent5>
        <a:srgbClr val="A5BB01"/>
      </a:accent5>
      <a:accent6>
        <a:srgbClr val="222A35"/>
      </a:accent6>
      <a:hlink>
        <a:srgbClr val="586470"/>
      </a:hlink>
      <a:folHlink>
        <a:srgbClr val="263248"/>
      </a:folHlink>
    </a:clrScheme>
    <a:fontScheme name="Laurent">
      <a:majorFont>
        <a:latin typeface="Segoe UI"/>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811</Words>
  <Application>Microsoft Office PowerPoint</Application>
  <PresentationFormat>Grand écran</PresentationFormat>
  <Paragraphs>91</Paragraphs>
  <Slides>7</Slides>
  <Notes>5</Notes>
  <HiddenSlides>0</HiddenSlides>
  <MMClips>0</MMClips>
  <ScaleCrop>false</ScaleCrop>
  <HeadingPairs>
    <vt:vector size="6" baseType="variant">
      <vt:variant>
        <vt:lpstr>Polices utilisées</vt:lpstr>
      </vt:variant>
      <vt:variant>
        <vt:i4>19</vt:i4>
      </vt:variant>
      <vt:variant>
        <vt:lpstr>Thème</vt:lpstr>
      </vt:variant>
      <vt:variant>
        <vt:i4>2</vt:i4>
      </vt:variant>
      <vt:variant>
        <vt:lpstr>Titres des diapositives</vt:lpstr>
      </vt:variant>
      <vt:variant>
        <vt:i4>7</vt:i4>
      </vt:variant>
    </vt:vector>
  </HeadingPairs>
  <TitlesOfParts>
    <vt:vector size="28" baseType="lpstr">
      <vt:lpstr>Abadi</vt:lpstr>
      <vt:lpstr>Arial</vt:lpstr>
      <vt:lpstr>Arial Nova</vt:lpstr>
      <vt:lpstr>Arial Nova Cond</vt:lpstr>
      <vt:lpstr>Arial Nova Light</vt:lpstr>
      <vt:lpstr>Bahnschrift</vt:lpstr>
      <vt:lpstr>Bahnschrift Light</vt:lpstr>
      <vt:lpstr>Bahnschrift Light Condensed</vt:lpstr>
      <vt:lpstr>Bahnschrift Light SemiCondensed</vt:lpstr>
      <vt:lpstr>Bahnschrift SemiBold Condensed</vt:lpstr>
      <vt:lpstr>Bahnschrift SemiCondensed</vt:lpstr>
      <vt:lpstr>Bahnschrift SemiLight</vt:lpstr>
      <vt:lpstr>Bernard MT Condensed</vt:lpstr>
      <vt:lpstr>Bodoni MT Condensed</vt:lpstr>
      <vt:lpstr>Calibri</vt:lpstr>
      <vt:lpstr>Calibri Light</vt:lpstr>
      <vt:lpstr>Segoe UI</vt:lpstr>
      <vt:lpstr>Segoe UI Semilight</vt:lpstr>
      <vt:lpstr>Wingdings 3</vt:lpstr>
      <vt:lpstr>Thème Office</vt:lpstr>
      <vt:lpstr>1_Thème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Laurent KULINICZ</dc:creator>
  <cp:lastModifiedBy>Thierry PONS</cp:lastModifiedBy>
  <cp:revision>320</cp:revision>
  <cp:lastPrinted>2022-08-31T13:11:06Z</cp:lastPrinted>
  <dcterms:created xsi:type="dcterms:W3CDTF">2022-03-25T17:09:14Z</dcterms:created>
  <dcterms:modified xsi:type="dcterms:W3CDTF">2022-09-13T08:19:48Z</dcterms:modified>
</cp:coreProperties>
</file>