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CHOIS Matthieu" userId="9bdfabc1-9c87-4d07-8d19-fe25a8a3092c" providerId="ADAL" clId="{A98CBD21-0512-47E8-BAC7-0BBB4F5114AB}"/>
    <pc:docChg chg="custSel modSld">
      <pc:chgData name="SOUCHOIS Matthieu" userId="9bdfabc1-9c87-4d07-8d19-fe25a8a3092c" providerId="ADAL" clId="{A98CBD21-0512-47E8-BAC7-0BBB4F5114AB}" dt="2022-10-25T09:06:12.977" v="18" actId="6549"/>
      <pc:docMkLst>
        <pc:docMk/>
      </pc:docMkLst>
      <pc:sldChg chg="modSp mod">
        <pc:chgData name="SOUCHOIS Matthieu" userId="9bdfabc1-9c87-4d07-8d19-fe25a8a3092c" providerId="ADAL" clId="{A98CBD21-0512-47E8-BAC7-0BBB4F5114AB}" dt="2022-10-25T09:06:12.977" v="18" actId="6549"/>
        <pc:sldMkLst>
          <pc:docMk/>
          <pc:sldMk cId="1461682937" sldId="257"/>
        </pc:sldMkLst>
        <pc:spChg chg="mod">
          <ac:chgData name="SOUCHOIS Matthieu" userId="9bdfabc1-9c87-4d07-8d19-fe25a8a3092c" providerId="ADAL" clId="{A98CBD21-0512-47E8-BAC7-0BBB4F5114AB}" dt="2022-10-25T09:06:12.977" v="18" actId="6549"/>
          <ac:spMkLst>
            <pc:docMk/>
            <pc:sldMk cId="1461682937" sldId="257"/>
            <ac:spMk id="4" creationId="{00000000-0000-0000-0000-000000000000}"/>
          </ac:spMkLst>
        </pc:spChg>
      </pc:sldChg>
    </pc:docChg>
  </pc:docChgLst>
  <pc:docChgLst>
    <pc:chgData name="HOËL Marie" userId="f5caf190-f0cf-47f5-b039-c36e07757c21" providerId="ADAL" clId="{AFADD921-8803-4B4D-9030-E9A9A4AFB277}"/>
    <pc:docChg chg="custSel modSld">
      <pc:chgData name="HOËL Marie" userId="f5caf190-f0cf-47f5-b039-c36e07757c21" providerId="ADAL" clId="{AFADD921-8803-4B4D-9030-E9A9A4AFB277}" dt="2023-09-06T11:59:44.899" v="19" actId="20577"/>
      <pc:docMkLst>
        <pc:docMk/>
      </pc:docMkLst>
      <pc:sldChg chg="modSp mod">
        <pc:chgData name="HOËL Marie" userId="f5caf190-f0cf-47f5-b039-c36e07757c21" providerId="ADAL" clId="{AFADD921-8803-4B4D-9030-E9A9A4AFB277}" dt="2023-09-06T11:59:44.899" v="19" actId="20577"/>
        <pc:sldMkLst>
          <pc:docMk/>
          <pc:sldMk cId="1461682937" sldId="257"/>
        </pc:sldMkLst>
        <pc:spChg chg="mod">
          <ac:chgData name="HOËL Marie" userId="f5caf190-f0cf-47f5-b039-c36e07757c21" providerId="ADAL" clId="{AFADD921-8803-4B4D-9030-E9A9A4AFB277}" dt="2023-09-06T11:59:44.899" v="19" actId="20577"/>
          <ac:spMkLst>
            <pc:docMk/>
            <pc:sldMk cId="1461682937" sldId="257"/>
            <ac:spMk id="4" creationId="{00000000-0000-0000-0000-000000000000}"/>
          </ac:spMkLst>
        </pc:spChg>
      </pc:sldChg>
      <pc:sldChg chg="modSp mod">
        <pc:chgData name="HOËL Marie" userId="f5caf190-f0cf-47f5-b039-c36e07757c21" providerId="ADAL" clId="{AFADD921-8803-4B4D-9030-E9A9A4AFB277}" dt="2023-09-06T11:59:08.050" v="15" actId="20577"/>
        <pc:sldMkLst>
          <pc:docMk/>
          <pc:sldMk cId="0" sldId="385"/>
        </pc:sldMkLst>
        <pc:spChg chg="mod">
          <ac:chgData name="HOËL Marie" userId="f5caf190-f0cf-47f5-b039-c36e07757c21" providerId="ADAL" clId="{AFADD921-8803-4B4D-9030-E9A9A4AFB277}" dt="2023-09-06T11:59:08.050" v="15" actId="20577"/>
          <ac:spMkLst>
            <pc:docMk/>
            <pc:sldMk cId="0" sldId="385"/>
            <ac:spMk id="9" creationId="{00000000-0000-0000-0000-000000000000}"/>
          </ac:spMkLst>
        </pc:spChg>
      </pc:sldChg>
    </pc:docChg>
  </pc:docChgLst>
  <pc:docChgLst>
    <pc:chgData name="HOËL Marie" userId="S::mhoel@ffbb.com::f5caf190-f0cf-47f5-b039-c36e07757c21" providerId="AD" clId="Web-{E2654C52-F9FD-5157-63F6-07CBAADFEC37}"/>
    <pc:docChg chg="modSld">
      <pc:chgData name="HOËL Marie" userId="S::mhoel@ffbb.com::f5caf190-f0cf-47f5-b039-c36e07757c21" providerId="AD" clId="Web-{E2654C52-F9FD-5157-63F6-07CBAADFEC37}" dt="2023-06-03T12:36:13.983" v="1077"/>
      <pc:docMkLst>
        <pc:docMk/>
      </pc:docMkLst>
      <pc:sldChg chg="modSp">
        <pc:chgData name="HOËL Marie" userId="S::mhoel@ffbb.com::f5caf190-f0cf-47f5-b039-c36e07757c21" providerId="AD" clId="Web-{E2654C52-F9FD-5157-63F6-07CBAADFEC37}" dt="2023-06-03T12:28:12.160" v="981" actId="20577"/>
        <pc:sldMkLst>
          <pc:docMk/>
          <pc:sldMk cId="1461682937" sldId="257"/>
        </pc:sldMkLst>
        <pc:spChg chg="mod">
          <ac:chgData name="HOËL Marie" userId="S::mhoel@ffbb.com::f5caf190-f0cf-47f5-b039-c36e07757c21" providerId="AD" clId="Web-{E2654C52-F9FD-5157-63F6-07CBAADFEC37}" dt="2023-06-03T12:28:12.160" v="981" actId="20577"/>
          <ac:spMkLst>
            <pc:docMk/>
            <pc:sldMk cId="1461682937" sldId="257"/>
            <ac:spMk id="4" creationId="{00000000-0000-0000-0000-000000000000}"/>
          </ac:spMkLst>
        </pc:spChg>
      </pc:sldChg>
      <pc:sldChg chg="modSp">
        <pc:chgData name="HOËL Marie" userId="S::mhoel@ffbb.com::f5caf190-f0cf-47f5-b039-c36e07757c21" providerId="AD" clId="Web-{E2654C52-F9FD-5157-63F6-07CBAADFEC37}" dt="2023-06-03T12:36:13.983" v="1077"/>
        <pc:sldMkLst>
          <pc:docMk/>
          <pc:sldMk cId="2980693679" sldId="303"/>
        </pc:sldMkLst>
        <pc:graphicFrameChg chg="mod modGraphic">
          <ac:chgData name="HOËL Marie" userId="S::mhoel@ffbb.com::f5caf190-f0cf-47f5-b039-c36e07757c21" providerId="AD" clId="Web-{E2654C52-F9FD-5157-63F6-07CBAADFEC37}" dt="2023-06-03T12:36:13.983" v="1077"/>
          <ac:graphicFrameMkLst>
            <pc:docMk/>
            <pc:sldMk cId="2980693679" sldId="303"/>
            <ac:graphicFrameMk id="2" creationId="{DD7B4474-8174-CF87-1528-F47DA008F6AB}"/>
          </ac:graphicFrameMkLst>
        </pc:graphicFrameChg>
      </pc:sldChg>
      <pc:sldChg chg="modSp">
        <pc:chgData name="HOËL Marie" userId="S::mhoel@ffbb.com::f5caf190-f0cf-47f5-b039-c36e07757c21" providerId="AD" clId="Web-{E2654C52-F9FD-5157-63F6-07CBAADFEC37}" dt="2023-06-03T11:53:34.169" v="162" actId="20577"/>
        <pc:sldMkLst>
          <pc:docMk/>
          <pc:sldMk cId="175380200" sldId="304"/>
        </pc:sldMkLst>
        <pc:spChg chg="mod">
          <ac:chgData name="HOËL Marie" userId="S::mhoel@ffbb.com::f5caf190-f0cf-47f5-b039-c36e07757c21" providerId="AD" clId="Web-{E2654C52-F9FD-5157-63F6-07CBAADFEC37}" dt="2023-06-03T11:53:34.169" v="162" actId="20577"/>
          <ac:spMkLst>
            <pc:docMk/>
            <pc:sldMk cId="175380200" sldId="304"/>
            <ac:spMk id="2" creationId="{E2CB1D1D-7CF9-A915-BD31-E68EBFF1D867}"/>
          </ac:spMkLst>
        </pc:spChg>
      </pc:sldChg>
      <pc:sldChg chg="modSp">
        <pc:chgData name="HOËL Marie" userId="S::mhoel@ffbb.com::f5caf190-f0cf-47f5-b039-c36e07757c21" providerId="AD" clId="Web-{E2654C52-F9FD-5157-63F6-07CBAADFEC37}" dt="2023-06-03T12:11:46.573" v="686" actId="20577"/>
        <pc:sldMkLst>
          <pc:docMk/>
          <pc:sldMk cId="1265805616" sldId="305"/>
        </pc:sldMkLst>
        <pc:spChg chg="mod">
          <ac:chgData name="HOËL Marie" userId="S::mhoel@ffbb.com::f5caf190-f0cf-47f5-b039-c36e07757c21" providerId="AD" clId="Web-{E2654C52-F9FD-5157-63F6-07CBAADFEC37}" dt="2023-06-03T12:11:46.573" v="686" actId="20577"/>
          <ac:spMkLst>
            <pc:docMk/>
            <pc:sldMk cId="1265805616" sldId="305"/>
            <ac:spMk id="2" creationId="{1EB92E1C-B21B-86F6-E773-5D585FAC736C}"/>
          </ac:spMkLst>
        </pc:spChg>
        <pc:spChg chg="mod">
          <ac:chgData name="HOËL Marie" userId="S::mhoel@ffbb.com::f5caf190-f0cf-47f5-b039-c36e07757c21" providerId="AD" clId="Web-{E2654C52-F9FD-5157-63F6-07CBAADFEC37}" dt="2023-06-03T12:10:58.932" v="660" actId="14100"/>
          <ac:spMkLst>
            <pc:docMk/>
            <pc:sldMk cId="1265805616" sldId="305"/>
            <ac:spMk id="10" creationId="{032A18A2-0BE7-03EF-C516-F976501FC267}"/>
          </ac:spMkLst>
        </pc:spChg>
      </pc:sldChg>
      <pc:sldChg chg="modSp">
        <pc:chgData name="HOËL Marie" userId="S::mhoel@ffbb.com::f5caf190-f0cf-47f5-b039-c36e07757c21" providerId="AD" clId="Web-{E2654C52-F9FD-5157-63F6-07CBAADFEC37}" dt="2023-06-03T12:05:36.045" v="414" actId="20577"/>
        <pc:sldMkLst>
          <pc:docMk/>
          <pc:sldMk cId="1582503575" sldId="306"/>
        </pc:sldMkLst>
        <pc:spChg chg="mod">
          <ac:chgData name="HOËL Marie" userId="S::mhoel@ffbb.com::f5caf190-f0cf-47f5-b039-c36e07757c21" providerId="AD" clId="Web-{E2654C52-F9FD-5157-63F6-07CBAADFEC37}" dt="2023-06-03T12:05:36.045" v="414" actId="20577"/>
          <ac:spMkLst>
            <pc:docMk/>
            <pc:sldMk cId="1582503575" sldId="306"/>
            <ac:spMk id="2" creationId="{4F4949FD-0C5A-5DDD-54AF-D4D007DD9882}"/>
          </ac:spMkLst>
        </pc:spChg>
        <pc:spChg chg="mod">
          <ac:chgData name="HOËL Marie" userId="S::mhoel@ffbb.com::f5caf190-f0cf-47f5-b039-c36e07757c21" providerId="AD" clId="Web-{E2654C52-F9FD-5157-63F6-07CBAADFEC37}" dt="2023-06-03T12:04:56.856" v="378" actId="14100"/>
          <ac:spMkLst>
            <pc:docMk/>
            <pc:sldMk cId="1582503575" sldId="306"/>
            <ac:spMk id="12" creationId="{9E1D75CD-6E9D-50EE-AEEA-9E22B061AB85}"/>
          </ac:spMkLst>
        </pc:spChg>
      </pc:sldChg>
      <pc:sldChg chg="modSp">
        <pc:chgData name="HOËL Marie" userId="S::mhoel@ffbb.com::f5caf190-f0cf-47f5-b039-c36e07757c21" providerId="AD" clId="Web-{E2654C52-F9FD-5157-63F6-07CBAADFEC37}" dt="2023-06-03T11:50:51.321" v="45" actId="20577"/>
        <pc:sldMkLst>
          <pc:docMk/>
          <pc:sldMk cId="2775024795" sldId="324"/>
        </pc:sldMkLst>
        <pc:spChg chg="mod">
          <ac:chgData name="HOËL Marie" userId="S::mhoel@ffbb.com::f5caf190-f0cf-47f5-b039-c36e07757c21" providerId="AD" clId="Web-{E2654C52-F9FD-5157-63F6-07CBAADFEC37}" dt="2023-06-03T11:50:51.321" v="45" actId="20577"/>
          <ac:spMkLst>
            <pc:docMk/>
            <pc:sldMk cId="2775024795" sldId="324"/>
            <ac:spMk id="4" creationId="{00000000-0000-0000-0000-000000000000}"/>
          </ac:spMkLst>
        </pc:spChg>
      </pc:sldChg>
      <pc:sldChg chg="modSp">
        <pc:chgData name="HOËL Marie" userId="S::mhoel@ffbb.com::f5caf190-f0cf-47f5-b039-c36e07757c21" providerId="AD" clId="Web-{E2654C52-F9FD-5157-63F6-07CBAADFEC37}" dt="2023-06-03T12:30:02.038" v="993" actId="20577"/>
        <pc:sldMkLst>
          <pc:docMk/>
          <pc:sldMk cId="1261072275" sldId="325"/>
        </pc:sldMkLst>
        <pc:spChg chg="mod">
          <ac:chgData name="HOËL Marie" userId="S::mhoel@ffbb.com::f5caf190-f0cf-47f5-b039-c36e07757c21" providerId="AD" clId="Web-{E2654C52-F9FD-5157-63F6-07CBAADFEC37}" dt="2023-06-03T12:30:02.038" v="993" actId="20577"/>
          <ac:spMkLst>
            <pc:docMk/>
            <pc:sldMk cId="1261072275" sldId="325"/>
            <ac:spMk id="4" creationId="{00000000-0000-0000-0000-000000000000}"/>
          </ac:spMkLst>
        </pc:spChg>
      </pc:sldChg>
      <pc:sldChg chg="modSp">
        <pc:chgData name="HOËL Marie" userId="S::mhoel@ffbb.com::f5caf190-f0cf-47f5-b039-c36e07757c21" providerId="AD" clId="Web-{E2654C52-F9FD-5157-63F6-07CBAADFEC37}" dt="2023-06-03T12:32:30.463" v="1041" actId="1076"/>
        <pc:sldMkLst>
          <pc:docMk/>
          <pc:sldMk cId="1762816772" sldId="331"/>
        </pc:sldMkLst>
        <pc:spChg chg="mod">
          <ac:chgData name="HOËL Marie" userId="S::mhoel@ffbb.com::f5caf190-f0cf-47f5-b039-c36e07757c21" providerId="AD" clId="Web-{E2654C52-F9FD-5157-63F6-07CBAADFEC37}" dt="2023-06-03T12:32:30.463" v="1041" actId="1076"/>
          <ac:spMkLst>
            <pc:docMk/>
            <pc:sldMk cId="1762816772" sldId="331"/>
            <ac:spMk id="3" creationId="{7DBDFA56-7550-1485-35F7-20060329F9C8}"/>
          </ac:spMkLst>
        </pc:spChg>
        <pc:spChg chg="mod">
          <ac:chgData name="HOËL Marie" userId="S::mhoel@ffbb.com::f5caf190-f0cf-47f5-b039-c36e07757c21" providerId="AD" clId="Web-{E2654C52-F9FD-5157-63F6-07CBAADFEC37}" dt="2023-06-03T12:32:26.197" v="1040" actId="14100"/>
          <ac:spMkLst>
            <pc:docMk/>
            <pc:sldMk cId="1762816772" sldId="331"/>
            <ac:spMk id="9" creationId="{A6030B9E-C64B-F5C4-DE16-93A55E188B95}"/>
          </ac:spMkLst>
        </pc:spChg>
      </pc:sldChg>
      <pc:sldChg chg="modSp">
        <pc:chgData name="HOËL Marie" userId="S::mhoel@ffbb.com::f5caf190-f0cf-47f5-b039-c36e07757c21" providerId="AD" clId="Web-{E2654C52-F9FD-5157-63F6-07CBAADFEC37}" dt="2023-06-03T12:19:05.649" v="910" actId="1076"/>
        <pc:sldMkLst>
          <pc:docMk/>
          <pc:sldMk cId="3458218409" sldId="333"/>
        </pc:sldMkLst>
        <pc:spChg chg="mod">
          <ac:chgData name="HOËL Marie" userId="S::mhoel@ffbb.com::f5caf190-f0cf-47f5-b039-c36e07757c21" providerId="AD" clId="Web-{E2654C52-F9FD-5157-63F6-07CBAADFEC37}" dt="2023-06-03T12:18:59.118" v="909" actId="20577"/>
          <ac:spMkLst>
            <pc:docMk/>
            <pc:sldMk cId="3458218409" sldId="333"/>
            <ac:spMk id="3" creationId="{B5CB6FF2-8A78-A06B-DB51-6413245F55A9}"/>
          </ac:spMkLst>
        </pc:spChg>
        <pc:spChg chg="mod">
          <ac:chgData name="HOËL Marie" userId="S::mhoel@ffbb.com::f5caf190-f0cf-47f5-b039-c36e07757c21" providerId="AD" clId="Web-{E2654C52-F9FD-5157-63F6-07CBAADFEC37}" dt="2023-06-03T12:19:05.649" v="910" actId="1076"/>
          <ac:spMkLst>
            <pc:docMk/>
            <pc:sldMk cId="3458218409" sldId="333"/>
            <ac:spMk id="9" creationId="{A6030B9E-C64B-F5C4-DE16-93A55E188B95}"/>
          </ac:spMkLst>
        </pc:spChg>
      </pc:sldChg>
      <pc:sldChg chg="modSp">
        <pc:chgData name="HOËL Marie" userId="S::mhoel@ffbb.com::f5caf190-f0cf-47f5-b039-c36e07757c21" providerId="AD" clId="Web-{E2654C52-F9FD-5157-63F6-07CBAADFEC37}" dt="2023-06-03T12:20:12.619" v="949" actId="1076"/>
        <pc:sldMkLst>
          <pc:docMk/>
          <pc:sldMk cId="1764690631" sldId="335"/>
        </pc:sldMkLst>
        <pc:spChg chg="mod">
          <ac:chgData name="HOËL Marie" userId="S::mhoel@ffbb.com::f5caf190-f0cf-47f5-b039-c36e07757c21" providerId="AD" clId="Web-{E2654C52-F9FD-5157-63F6-07CBAADFEC37}" dt="2023-06-03T12:20:09.853" v="948" actId="20577"/>
          <ac:spMkLst>
            <pc:docMk/>
            <pc:sldMk cId="1764690631" sldId="335"/>
            <ac:spMk id="3" creationId="{E5D21538-EC50-D0AC-8779-039CE8FCF566}"/>
          </ac:spMkLst>
        </pc:spChg>
        <pc:spChg chg="mod">
          <ac:chgData name="HOËL Marie" userId="S::mhoel@ffbb.com::f5caf190-f0cf-47f5-b039-c36e07757c21" providerId="AD" clId="Web-{E2654C52-F9FD-5157-63F6-07CBAADFEC37}" dt="2023-06-03T12:20:12.619" v="949" actId="1076"/>
          <ac:spMkLst>
            <pc:docMk/>
            <pc:sldMk cId="1764690631" sldId="335"/>
            <ac:spMk id="9" creationId="{A6030B9E-C64B-F5C4-DE16-93A55E188B95}"/>
          </ac:spMkLst>
        </pc:spChg>
      </pc:sldChg>
      <pc:sldChg chg="modSp">
        <pc:chgData name="HOËL Marie" userId="S::mhoel@ffbb.com::f5caf190-f0cf-47f5-b039-c36e07757c21" providerId="AD" clId="Web-{E2654C52-F9FD-5157-63F6-07CBAADFEC37}" dt="2023-06-03T12:35:07.372" v="1046" actId="20577"/>
        <pc:sldMkLst>
          <pc:docMk/>
          <pc:sldMk cId="2798570133" sldId="351"/>
        </pc:sldMkLst>
        <pc:spChg chg="mod">
          <ac:chgData name="HOËL Marie" userId="S::mhoel@ffbb.com::f5caf190-f0cf-47f5-b039-c36e07757c21" providerId="AD" clId="Web-{E2654C52-F9FD-5157-63F6-07CBAADFEC37}" dt="2023-06-03T12:35:07.372" v="1046" actId="20577"/>
          <ac:spMkLst>
            <pc:docMk/>
            <pc:sldMk cId="2798570133" sldId="351"/>
            <ac:spMk id="2" creationId="{DDFA3297-6F13-069E-0BAA-636A839227C3}"/>
          </ac:spMkLst>
        </pc:spChg>
      </pc:sldChg>
      <pc:sldChg chg="modSp">
        <pc:chgData name="HOËL Marie" userId="S::mhoel@ffbb.com::f5caf190-f0cf-47f5-b039-c36e07757c21" providerId="AD" clId="Web-{E2654C52-F9FD-5157-63F6-07CBAADFEC37}" dt="2023-06-03T12:35:13.763" v="1050" actId="20577"/>
        <pc:sldMkLst>
          <pc:docMk/>
          <pc:sldMk cId="2513849746" sldId="352"/>
        </pc:sldMkLst>
        <pc:spChg chg="mod">
          <ac:chgData name="HOËL Marie" userId="S::mhoel@ffbb.com::f5caf190-f0cf-47f5-b039-c36e07757c21" providerId="AD" clId="Web-{E2654C52-F9FD-5157-63F6-07CBAADFEC37}" dt="2023-06-03T12:35:13.763" v="1050" actId="20577"/>
          <ac:spMkLst>
            <pc:docMk/>
            <pc:sldMk cId="2513849746" sldId="352"/>
            <ac:spMk id="2" creationId="{3EB01E69-A789-5511-51C9-93FE38AB441D}"/>
          </ac:spMkLst>
        </pc:spChg>
      </pc:sldChg>
      <pc:sldChg chg="modSp">
        <pc:chgData name="HOËL Marie" userId="S::mhoel@ffbb.com::f5caf190-f0cf-47f5-b039-c36e07757c21" providerId="AD" clId="Web-{E2654C52-F9FD-5157-63F6-07CBAADFEC37}" dt="2023-06-03T12:29:09.412" v="992" actId="20577"/>
        <pc:sldMkLst>
          <pc:docMk/>
          <pc:sldMk cId="3027274030" sldId="376"/>
        </pc:sldMkLst>
        <pc:spChg chg="mod">
          <ac:chgData name="HOËL Marie" userId="S::mhoel@ffbb.com::f5caf190-f0cf-47f5-b039-c36e07757c21" providerId="AD" clId="Web-{E2654C52-F9FD-5157-63F6-07CBAADFEC37}" dt="2023-06-03T12:29:09.412" v="992" actId="20577"/>
          <ac:spMkLst>
            <pc:docMk/>
            <pc:sldMk cId="3027274030" sldId="37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06/09/2023</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06/09/2023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en-US" sz="1848" dirty="0" err="1">
                <a:solidFill>
                  <a:srgbClr val="FFFFFF"/>
                </a:solidFill>
                <a:latin typeface="Arialle"/>
              </a:rPr>
              <a:t>Septembre</a:t>
            </a:r>
            <a:r>
              <a:rPr lang="en-US" sz="1848" dirty="0">
                <a:solidFill>
                  <a:srgbClr val="FFFFFF"/>
                </a:solidFill>
                <a:latin typeface="Arialle"/>
              </a:rPr>
              <a:t> - 29 </a:t>
            </a:r>
            <a:r>
              <a:rPr lang="en-US" sz="1848" dirty="0" err="1">
                <a:solidFill>
                  <a:srgbClr val="FFFFFF"/>
                </a:solidFill>
                <a:latin typeface="Arialle"/>
              </a:rPr>
              <a:t>février</a:t>
            </a:r>
            <a:r>
              <a:rPr lang="en-US" sz="1848" dirty="0">
                <a:solidFill>
                  <a:srgbClr val="FFFFFF"/>
                </a:solidFill>
                <a:latin typeface="Arialle"/>
              </a:rPr>
              <a:t> 2024</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2022/2023, 2023/2024 et également celles planifiées pour 2024/2025.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2024/2025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28/02/2024.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7fcf74-8234-4268-9c3e-c13f83058154">
      <Terms xmlns="http://schemas.microsoft.com/office/infopath/2007/PartnerControls"/>
    </lcf76f155ced4ddcb4097134ff3c332f>
    <TaxCatchAll xmlns="4823f9f2-c7bb-4778-82ac-db8bcf259ce1" xsi:nil="true"/>
    <ISA xmlns="1f7fcf74-8234-4268-9c3e-c13f83058154">true</IS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5B6657DE078845AA6A35AFFB41746A" ma:contentTypeVersion="17" ma:contentTypeDescription="Crée un document." ma:contentTypeScope="" ma:versionID="fe5cf476b895d06657e9a251c0760fe6">
  <xsd:schema xmlns:xsd="http://www.w3.org/2001/XMLSchema" xmlns:xs="http://www.w3.org/2001/XMLSchema" xmlns:p="http://schemas.microsoft.com/office/2006/metadata/properties" xmlns:ns2="1f7fcf74-8234-4268-9c3e-c13f83058154" xmlns:ns3="4823f9f2-c7bb-4778-82ac-db8bcf259ce1" targetNamespace="http://schemas.microsoft.com/office/2006/metadata/properties" ma:root="true" ma:fieldsID="92fb1257729fa5ee7958a33eaf550bc9" ns2:_="" ns3:_="">
    <xsd:import namespace="1f7fcf74-8234-4268-9c3e-c13f83058154"/>
    <xsd:import namespace="4823f9f2-c7bb-4778-82ac-db8bcf259ce1"/>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ISA"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fcf74-8234-4268-9c3e-c13f83058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ISA" ma:index="17" nillable="true" ma:displayName="ISA" ma:default="1" ma:format="Dropdown" ma:internalName="ISA">
      <xsd:simpleType>
        <xsd:restriction base="dms:Boolea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3f9f2-c7bb-4778-82ac-db8bcf259ce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3f3e5b05-2d2c-4a00-b865-cf0bccda3d46}" ma:internalName="TaxCatchAll" ma:showField="CatchAllData" ma:web="4823f9f2-c7bb-4778-82ac-db8bcf259c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2.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4968D7-7BA4-44F5-A31F-58FF7ACBD2A7}"/>
</file>

<file path=docProps/app.xml><?xml version="1.0" encoding="utf-8"?>
<Properties xmlns="http://schemas.openxmlformats.org/officeDocument/2006/extended-properties" xmlns:vt="http://schemas.openxmlformats.org/officeDocument/2006/docPropsVTypes">
  <TotalTime>1</TotalTime>
  <Words>6460</Words>
  <Application>Microsoft Office PowerPoint</Application>
  <PresentationFormat>Grand écran</PresentationFormat>
  <Paragraphs>725</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HOËL Marie</cp:lastModifiedBy>
  <cp:revision>150</cp:revision>
  <dcterms:created xsi:type="dcterms:W3CDTF">2021-10-24T20:52:01Z</dcterms:created>
  <dcterms:modified xsi:type="dcterms:W3CDTF">2023-09-06T11:59:52Z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0x0101006D5B6657DE078845AA6A35AFFB41746A</vt:lpwstr>
  </property>
  <property fmtid="{D5CDD505-2E9C-101B-9397-08002B2CF9AE}" pid="3" name="MediaServiceImageTags">
    <vt:lpwstr/>
  </property>
</Properties>
</file>